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5" r:id="rId7"/>
    <p:sldId id="282" r:id="rId8"/>
    <p:sldId id="283" r:id="rId9"/>
    <p:sldId id="288" r:id="rId10"/>
    <p:sldId id="268" r:id="rId11"/>
    <p:sldId id="269" r:id="rId12"/>
    <p:sldId id="270" r:id="rId13"/>
    <p:sldId id="272" r:id="rId14"/>
    <p:sldId id="274" r:id="rId15"/>
    <p:sldId id="275" r:id="rId16"/>
    <p:sldId id="276" r:id="rId17"/>
    <p:sldId id="277" r:id="rId18"/>
    <p:sldId id="284" r:id="rId19"/>
    <p:sldId id="285" r:id="rId20"/>
    <p:sldId id="286" r:id="rId21"/>
    <p:sldId id="287" r:id="rId22"/>
    <p:sldId id="289" r:id="rId23"/>
    <p:sldId id="290" r:id="rId24"/>
    <p:sldId id="291" r:id="rId25"/>
    <p:sldId id="292" r:id="rId26"/>
    <p:sldId id="293" r:id="rId27"/>
    <p:sldId id="294" r:id="rId28"/>
    <p:sldId id="296" r:id="rId29"/>
    <p:sldId id="297" r:id="rId30"/>
    <p:sldId id="299" r:id="rId31"/>
    <p:sldId id="298" r:id="rId32"/>
    <p:sldId id="300" r:id="rId33"/>
    <p:sldId id="301" r:id="rId34"/>
    <p:sldId id="302" r:id="rId35"/>
    <p:sldId id="303" r:id="rId36"/>
    <p:sldId id="304" r:id="rId37"/>
    <p:sldId id="305" r:id="rId38"/>
    <p:sldId id="280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ontserrat" panose="00000500000000000000" pitchFamily="2" charset="-52"/>
      <p:regular r:id="rId45"/>
      <p:bold r:id="rId46"/>
      <p:italic r:id="rId47"/>
      <p:boldItalic r:id="rId48"/>
    </p:embeddedFont>
    <p:embeddedFont>
      <p:font typeface="Montserrat ExtraBold" panose="00000900000000000000" pitchFamily="2" charset="-52"/>
      <p:bold r:id="rId49"/>
      <p:boldItalic r:id="rId50"/>
    </p:embeddedFont>
    <p:embeddedFont>
      <p:font typeface="Montserrat Medium" panose="00000600000000000000" pitchFamily="2" charset="-52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07" autoAdjust="0"/>
  </p:normalViewPr>
  <p:slideViewPr>
    <p:cSldViewPr snapToGrid="0">
      <p:cViewPr>
        <p:scale>
          <a:sx n="75" d="100"/>
          <a:sy n="75" d="100"/>
        </p:scale>
        <p:origin x="678" y="4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асилий Гончаров" userId="8a950b75577e0f56" providerId="LiveId" clId="{2FCCEFD6-1ED5-4AFB-88CA-9396EA038560}"/>
    <pc:docChg chg="undo redo custSel addSld delSld modSld">
      <pc:chgData name="Василий Гончаров" userId="8a950b75577e0f56" providerId="LiveId" clId="{2FCCEFD6-1ED5-4AFB-88CA-9396EA038560}" dt="2021-10-21T14:32:07.098" v="1198" actId="20577"/>
      <pc:docMkLst>
        <pc:docMk/>
      </pc:docMkLst>
      <pc:sldChg chg="modSp mod">
        <pc:chgData name="Василий Гончаров" userId="8a950b75577e0f56" providerId="LiveId" clId="{2FCCEFD6-1ED5-4AFB-88CA-9396EA038560}" dt="2021-10-21T14:32:07.098" v="1198" actId="20577"/>
        <pc:sldMkLst>
          <pc:docMk/>
          <pc:sldMk cId="0" sldId="256"/>
        </pc:sldMkLst>
        <pc:spChg chg="mod">
          <ac:chgData name="Василий Гончаров" userId="8a950b75577e0f56" providerId="LiveId" clId="{2FCCEFD6-1ED5-4AFB-88CA-9396EA038560}" dt="2021-10-21T14:32:07.098" v="1198" actId="20577"/>
          <ac:spMkLst>
            <pc:docMk/>
            <pc:sldMk cId="0" sldId="256"/>
            <ac:spMk id="111" creationId="{00000000-0000-0000-0000-000000000000}"/>
          </ac:spMkLst>
        </pc:spChg>
      </pc:sldChg>
      <pc:sldChg chg="modSp mod">
        <pc:chgData name="Василий Гончаров" userId="8a950b75577e0f56" providerId="LiveId" clId="{2FCCEFD6-1ED5-4AFB-88CA-9396EA038560}" dt="2021-10-19T11:15:21.747" v="779" actId="20577"/>
        <pc:sldMkLst>
          <pc:docMk/>
          <pc:sldMk cId="0" sldId="257"/>
        </pc:sldMkLst>
        <pc:spChg chg="mod">
          <ac:chgData name="Василий Гончаров" userId="8a950b75577e0f56" providerId="LiveId" clId="{2FCCEFD6-1ED5-4AFB-88CA-9396EA038560}" dt="2021-10-19T11:15:21.747" v="779" actId="20577"/>
          <ac:spMkLst>
            <pc:docMk/>
            <pc:sldMk cId="0" sldId="257"/>
            <ac:spMk id="123" creationId="{00000000-0000-0000-0000-000000000000}"/>
          </ac:spMkLst>
        </pc:spChg>
      </pc:sldChg>
      <pc:sldChg chg="modSp mod modAnim">
        <pc:chgData name="Василий Гончаров" userId="8a950b75577e0f56" providerId="LiveId" clId="{2FCCEFD6-1ED5-4AFB-88CA-9396EA038560}" dt="2021-10-21T14:31:09.710" v="1192" actId="13926"/>
        <pc:sldMkLst>
          <pc:docMk/>
          <pc:sldMk cId="0" sldId="258"/>
        </pc:sldMkLst>
        <pc:spChg chg="mod">
          <ac:chgData name="Василий Гончаров" userId="8a950b75577e0f56" providerId="LiveId" clId="{2FCCEFD6-1ED5-4AFB-88CA-9396EA038560}" dt="2021-10-18T07:45:31.805" v="505" actId="1076"/>
          <ac:spMkLst>
            <pc:docMk/>
            <pc:sldMk cId="0" sldId="258"/>
            <ac:spMk id="136" creationId="{00000000-0000-0000-0000-000000000000}"/>
          </ac:spMkLst>
        </pc:spChg>
        <pc:spChg chg="mod">
          <ac:chgData name="Василий Гончаров" userId="8a950b75577e0f56" providerId="LiveId" clId="{2FCCEFD6-1ED5-4AFB-88CA-9396EA038560}" dt="2021-10-21T14:31:09.710" v="1192" actId="13926"/>
          <ac:spMkLst>
            <pc:docMk/>
            <pc:sldMk cId="0" sldId="258"/>
            <ac:spMk id="137" creationId="{00000000-0000-0000-0000-000000000000}"/>
          </ac:spMkLst>
        </pc:spChg>
        <pc:cxnChg chg="mod">
          <ac:chgData name="Василий Гончаров" userId="8a950b75577e0f56" providerId="LiveId" clId="{2FCCEFD6-1ED5-4AFB-88CA-9396EA038560}" dt="2021-10-18T07:45:28.333" v="504" actId="1076"/>
          <ac:cxnSpMkLst>
            <pc:docMk/>
            <pc:sldMk cId="0" sldId="258"/>
            <ac:cxnSpMk id="135" creationId="{00000000-0000-0000-0000-000000000000}"/>
          </ac:cxnSpMkLst>
        </pc:cxnChg>
      </pc:sldChg>
      <pc:sldChg chg="modSp mod">
        <pc:chgData name="Василий Гончаров" userId="8a950b75577e0f56" providerId="LiveId" clId="{2FCCEFD6-1ED5-4AFB-88CA-9396EA038560}" dt="2021-10-18T07:40:16.937" v="411" actId="20577"/>
        <pc:sldMkLst>
          <pc:docMk/>
          <pc:sldMk cId="0" sldId="259"/>
        </pc:sldMkLst>
        <pc:spChg chg="mod">
          <ac:chgData name="Василий Гончаров" userId="8a950b75577e0f56" providerId="LiveId" clId="{2FCCEFD6-1ED5-4AFB-88CA-9396EA038560}" dt="2021-10-18T07:40:16.937" v="411" actId="20577"/>
          <ac:spMkLst>
            <pc:docMk/>
            <pc:sldMk cId="0" sldId="259"/>
            <ac:spMk id="149" creationId="{00000000-0000-0000-0000-000000000000}"/>
          </ac:spMkLst>
        </pc:spChg>
      </pc:sldChg>
      <pc:sldChg chg="modSp mod">
        <pc:chgData name="Василий Гончаров" userId="8a950b75577e0f56" providerId="LiveId" clId="{2FCCEFD6-1ED5-4AFB-88CA-9396EA038560}" dt="2021-10-19T11:19:04.911" v="797" actId="20577"/>
        <pc:sldMkLst>
          <pc:docMk/>
          <pc:sldMk cId="0" sldId="260"/>
        </pc:sldMkLst>
        <pc:spChg chg="mod">
          <ac:chgData name="Василий Гончаров" userId="8a950b75577e0f56" providerId="LiveId" clId="{2FCCEFD6-1ED5-4AFB-88CA-9396EA038560}" dt="2021-10-19T11:19:04.911" v="797" actId="20577"/>
          <ac:spMkLst>
            <pc:docMk/>
            <pc:sldMk cId="0" sldId="260"/>
            <ac:spMk id="10" creationId="{7AE4D2CE-EDDF-4504-9D00-48BBEFF95FDD}"/>
          </ac:spMkLst>
        </pc:spChg>
        <pc:spChg chg="mod">
          <ac:chgData name="Василий Гончаров" userId="8a950b75577e0f56" providerId="LiveId" clId="{2FCCEFD6-1ED5-4AFB-88CA-9396EA038560}" dt="2021-10-19T11:18:43.271" v="796" actId="20577"/>
          <ac:spMkLst>
            <pc:docMk/>
            <pc:sldMk cId="0" sldId="260"/>
            <ac:spMk id="161" creationId="{00000000-0000-0000-0000-000000000000}"/>
          </ac:spMkLst>
        </pc:spChg>
      </pc:sldChg>
      <pc:sldChg chg="modSp mod">
        <pc:chgData name="Василий Гончаров" userId="8a950b75577e0f56" providerId="LiveId" clId="{2FCCEFD6-1ED5-4AFB-88CA-9396EA038560}" dt="2021-10-18T08:05:17.010" v="576" actId="20577"/>
        <pc:sldMkLst>
          <pc:docMk/>
          <pc:sldMk cId="0" sldId="268"/>
        </pc:sldMkLst>
        <pc:spChg chg="mod">
          <ac:chgData name="Василий Гончаров" userId="8a950b75577e0f56" providerId="LiveId" clId="{2FCCEFD6-1ED5-4AFB-88CA-9396EA038560}" dt="2021-10-18T08:05:17.010" v="576" actId="20577"/>
          <ac:spMkLst>
            <pc:docMk/>
            <pc:sldMk cId="0" sldId="268"/>
            <ac:spMk id="244" creationId="{00000000-0000-0000-0000-000000000000}"/>
          </ac:spMkLst>
        </pc:spChg>
      </pc:sldChg>
      <pc:sldChg chg="modSp mod">
        <pc:chgData name="Василий Гончаров" userId="8a950b75577e0f56" providerId="LiveId" clId="{2FCCEFD6-1ED5-4AFB-88CA-9396EA038560}" dt="2021-10-19T11:34:12.450" v="934" actId="313"/>
        <pc:sldMkLst>
          <pc:docMk/>
          <pc:sldMk cId="0" sldId="270"/>
        </pc:sldMkLst>
        <pc:spChg chg="mod">
          <ac:chgData name="Василий Гончаров" userId="8a950b75577e0f56" providerId="LiveId" clId="{2FCCEFD6-1ED5-4AFB-88CA-9396EA038560}" dt="2021-10-19T11:34:12.450" v="934" actId="313"/>
          <ac:spMkLst>
            <pc:docMk/>
            <pc:sldMk cId="0" sldId="270"/>
            <ac:spMk id="268" creationId="{00000000-0000-0000-0000-000000000000}"/>
          </ac:spMkLst>
        </pc:spChg>
      </pc:sldChg>
      <pc:sldChg chg="modSp mod">
        <pc:chgData name="Василий Гончаров" userId="8a950b75577e0f56" providerId="LiveId" clId="{2FCCEFD6-1ED5-4AFB-88CA-9396EA038560}" dt="2021-10-19T11:35:38.157" v="970" actId="20577"/>
        <pc:sldMkLst>
          <pc:docMk/>
          <pc:sldMk cId="0" sldId="272"/>
        </pc:sldMkLst>
        <pc:spChg chg="mod">
          <ac:chgData name="Василий Гончаров" userId="8a950b75577e0f56" providerId="LiveId" clId="{2FCCEFD6-1ED5-4AFB-88CA-9396EA038560}" dt="2021-10-19T11:35:38.157" v="970" actId="20577"/>
          <ac:spMkLst>
            <pc:docMk/>
            <pc:sldMk cId="0" sldId="272"/>
            <ac:spMk id="11" creationId="{1D7B4FB8-131C-4B37-8CBA-F4FDF3C51187}"/>
          </ac:spMkLst>
        </pc:spChg>
      </pc:sldChg>
      <pc:sldChg chg="modSp mod">
        <pc:chgData name="Василий Гончаров" userId="8a950b75577e0f56" providerId="LiveId" clId="{2FCCEFD6-1ED5-4AFB-88CA-9396EA038560}" dt="2021-10-17T06:39:31.959" v="114" actId="20577"/>
        <pc:sldMkLst>
          <pc:docMk/>
          <pc:sldMk cId="0" sldId="275"/>
        </pc:sldMkLst>
        <pc:spChg chg="mod">
          <ac:chgData name="Василий Гончаров" userId="8a950b75577e0f56" providerId="LiveId" clId="{2FCCEFD6-1ED5-4AFB-88CA-9396EA038560}" dt="2021-10-17T06:39:29.901" v="113" actId="20577"/>
          <ac:spMkLst>
            <pc:docMk/>
            <pc:sldMk cId="0" sldId="275"/>
            <ac:spMk id="13" creationId="{7F96303A-F401-4C47-89AF-7EF04C7A4CD0}"/>
          </ac:spMkLst>
        </pc:spChg>
        <pc:spChg chg="mod">
          <ac:chgData name="Василий Гончаров" userId="8a950b75577e0f56" providerId="LiveId" clId="{2FCCEFD6-1ED5-4AFB-88CA-9396EA038560}" dt="2021-10-17T06:39:31.959" v="114" actId="20577"/>
          <ac:spMkLst>
            <pc:docMk/>
            <pc:sldMk cId="0" sldId="275"/>
            <ac:spMk id="16" creationId="{7AC2161D-5392-4239-B587-C436204EA2F1}"/>
          </ac:spMkLst>
        </pc:spChg>
      </pc:sldChg>
      <pc:sldChg chg="del">
        <pc:chgData name="Василий Гончаров" userId="8a950b75577e0f56" providerId="LiveId" clId="{2FCCEFD6-1ED5-4AFB-88CA-9396EA038560}" dt="2021-10-17T06:23:20.112" v="50" actId="47"/>
        <pc:sldMkLst>
          <pc:docMk/>
          <pc:sldMk cId="0" sldId="279"/>
        </pc:sldMkLst>
      </pc:sldChg>
      <pc:sldChg chg="addSp delSp modSp mod">
        <pc:chgData name="Василий Гончаров" userId="8a950b75577e0f56" providerId="LiveId" clId="{2FCCEFD6-1ED5-4AFB-88CA-9396EA038560}" dt="2021-10-19T11:21:13.203" v="814" actId="20577"/>
        <pc:sldMkLst>
          <pc:docMk/>
          <pc:sldMk cId="4235597864" sldId="283"/>
        </pc:sldMkLst>
        <pc:spChg chg="mod">
          <ac:chgData name="Василий Гончаров" userId="8a950b75577e0f56" providerId="LiveId" clId="{2FCCEFD6-1ED5-4AFB-88CA-9396EA038560}" dt="2021-10-19T11:21:13.203" v="814" actId="20577"/>
          <ac:spMkLst>
            <pc:docMk/>
            <pc:sldMk cId="4235597864" sldId="283"/>
            <ac:spMk id="7" creationId="{93FDBB75-CA66-47BE-885B-DDD3EEDCC0F6}"/>
          </ac:spMkLst>
        </pc:spChg>
        <pc:picChg chg="add del mod modCrop">
          <ac:chgData name="Василий Гончаров" userId="8a950b75577e0f56" providerId="LiveId" clId="{2FCCEFD6-1ED5-4AFB-88CA-9396EA038560}" dt="2021-10-18T07:37:42.119" v="399" actId="478"/>
          <ac:picMkLst>
            <pc:docMk/>
            <pc:sldMk cId="4235597864" sldId="283"/>
            <ac:picMk id="3" creationId="{F158A91B-BA9E-49A9-8F3B-ACBFC6210CA3}"/>
          </ac:picMkLst>
        </pc:picChg>
        <pc:picChg chg="add mod modCrop">
          <ac:chgData name="Василий Гончаров" userId="8a950b75577e0f56" providerId="LiveId" clId="{2FCCEFD6-1ED5-4AFB-88CA-9396EA038560}" dt="2021-10-18T07:38:31.470" v="406" actId="14100"/>
          <ac:picMkLst>
            <pc:docMk/>
            <pc:sldMk cId="4235597864" sldId="283"/>
            <ac:picMk id="5" creationId="{4BCD2389-926B-4E15-9551-F2FF6AFF673B}"/>
          </ac:picMkLst>
        </pc:picChg>
        <pc:picChg chg="del">
          <ac:chgData name="Василий Гончаров" userId="8a950b75577e0f56" providerId="LiveId" clId="{2FCCEFD6-1ED5-4AFB-88CA-9396EA038560}" dt="2021-10-18T07:34:22.943" v="387" actId="21"/>
          <ac:picMkLst>
            <pc:docMk/>
            <pc:sldMk cId="4235597864" sldId="283"/>
            <ac:picMk id="9" creationId="{22CF223E-0A1E-4402-9954-6BE9292694B8}"/>
          </ac:picMkLst>
        </pc:picChg>
      </pc:sldChg>
      <pc:sldChg chg="modSp">
        <pc:chgData name="Василий Гончаров" userId="8a950b75577e0f56" providerId="LiveId" clId="{2FCCEFD6-1ED5-4AFB-88CA-9396EA038560}" dt="2021-10-21T03:55:15.741" v="1143" actId="1076"/>
        <pc:sldMkLst>
          <pc:docMk/>
          <pc:sldMk cId="3095769875" sldId="285"/>
        </pc:sldMkLst>
        <pc:picChg chg="mod">
          <ac:chgData name="Василий Гончаров" userId="8a950b75577e0f56" providerId="LiveId" clId="{2FCCEFD6-1ED5-4AFB-88CA-9396EA038560}" dt="2021-10-21T03:55:15.741" v="1143" actId="1076"/>
          <ac:picMkLst>
            <pc:docMk/>
            <pc:sldMk cId="3095769875" sldId="285"/>
            <ac:picMk id="6148" creationId="{FD1EE8C9-5826-4AC2-978C-70EDC98E8D85}"/>
          </ac:picMkLst>
        </pc:picChg>
      </pc:sldChg>
      <pc:sldChg chg="modSp mod">
        <pc:chgData name="Василий Гончаров" userId="8a950b75577e0f56" providerId="LiveId" clId="{2FCCEFD6-1ED5-4AFB-88CA-9396EA038560}" dt="2021-10-21T03:58:51.203" v="1144" actId="20577"/>
        <pc:sldMkLst>
          <pc:docMk/>
          <pc:sldMk cId="2206958954" sldId="287"/>
        </pc:sldMkLst>
        <pc:spChg chg="mod">
          <ac:chgData name="Василий Гончаров" userId="8a950b75577e0f56" providerId="LiveId" clId="{2FCCEFD6-1ED5-4AFB-88CA-9396EA038560}" dt="2021-10-21T03:58:51.203" v="1144" actId="20577"/>
          <ac:spMkLst>
            <pc:docMk/>
            <pc:sldMk cId="2206958954" sldId="287"/>
            <ac:spMk id="17" creationId="{BC8B41EF-709B-4A23-B099-8F6C4D47ABBF}"/>
          </ac:spMkLst>
        </pc:spChg>
      </pc:sldChg>
      <pc:sldChg chg="modSp mod">
        <pc:chgData name="Василий Гончаров" userId="8a950b75577e0f56" providerId="LiveId" clId="{2FCCEFD6-1ED5-4AFB-88CA-9396EA038560}" dt="2021-10-19T11:21:26.459" v="815" actId="20577"/>
        <pc:sldMkLst>
          <pc:docMk/>
          <pc:sldMk cId="2951495503" sldId="288"/>
        </pc:sldMkLst>
        <pc:spChg chg="mod">
          <ac:chgData name="Василий Гончаров" userId="8a950b75577e0f56" providerId="LiveId" clId="{2FCCEFD6-1ED5-4AFB-88CA-9396EA038560}" dt="2021-10-19T11:21:26.459" v="815" actId="20577"/>
          <ac:spMkLst>
            <pc:docMk/>
            <pc:sldMk cId="2951495503" sldId="288"/>
            <ac:spMk id="7" creationId="{93FDBB75-CA66-47BE-885B-DDD3EEDCC0F6}"/>
          </ac:spMkLst>
        </pc:spChg>
      </pc:sldChg>
      <pc:sldChg chg="modSp mod">
        <pc:chgData name="Василий Гончаров" userId="8a950b75577e0f56" providerId="LiveId" clId="{2FCCEFD6-1ED5-4AFB-88CA-9396EA038560}" dt="2021-10-17T06:34:19.523" v="107" actId="113"/>
        <pc:sldMkLst>
          <pc:docMk/>
          <pc:sldMk cId="137816283" sldId="289"/>
        </pc:sldMkLst>
        <pc:spChg chg="mod">
          <ac:chgData name="Василий Гончаров" userId="8a950b75577e0f56" providerId="LiveId" clId="{2FCCEFD6-1ED5-4AFB-88CA-9396EA038560}" dt="2021-10-17T06:34:19.523" v="107" actId="113"/>
          <ac:spMkLst>
            <pc:docMk/>
            <pc:sldMk cId="137816283" sldId="289"/>
            <ac:spMk id="12" creationId="{F4EDD115-B085-4A27-A081-F83C974EBC40}"/>
          </ac:spMkLst>
        </pc:spChg>
      </pc:sldChg>
      <pc:sldChg chg="modSp mod">
        <pc:chgData name="Василий Гончаров" userId="8a950b75577e0f56" providerId="LiveId" clId="{2FCCEFD6-1ED5-4AFB-88CA-9396EA038560}" dt="2021-10-21T04:11:35.931" v="1148" actId="1076"/>
        <pc:sldMkLst>
          <pc:docMk/>
          <pc:sldMk cId="945477309" sldId="290"/>
        </pc:sldMkLst>
        <pc:spChg chg="mod">
          <ac:chgData name="Василий Гончаров" userId="8a950b75577e0f56" providerId="LiveId" clId="{2FCCEFD6-1ED5-4AFB-88CA-9396EA038560}" dt="2021-10-17T06:40:03.688" v="117" actId="20577"/>
          <ac:spMkLst>
            <pc:docMk/>
            <pc:sldMk cId="945477309" sldId="290"/>
            <ac:spMk id="13" creationId="{7F96303A-F401-4C47-89AF-7EF04C7A4CD0}"/>
          </ac:spMkLst>
        </pc:spChg>
        <pc:spChg chg="mod">
          <ac:chgData name="Василий Гончаров" userId="8a950b75577e0f56" providerId="LiveId" clId="{2FCCEFD6-1ED5-4AFB-88CA-9396EA038560}" dt="2021-10-17T06:40:06.293" v="118" actId="20577"/>
          <ac:spMkLst>
            <pc:docMk/>
            <pc:sldMk cId="945477309" sldId="290"/>
            <ac:spMk id="16" creationId="{7AC2161D-5392-4239-B587-C436204EA2F1}"/>
          </ac:spMkLst>
        </pc:spChg>
        <pc:picChg chg="mod">
          <ac:chgData name="Василий Гончаров" userId="8a950b75577e0f56" providerId="LiveId" clId="{2FCCEFD6-1ED5-4AFB-88CA-9396EA038560}" dt="2021-10-21T04:11:35.931" v="1148" actId="1076"/>
          <ac:picMkLst>
            <pc:docMk/>
            <pc:sldMk cId="945477309" sldId="290"/>
            <ac:picMk id="9218" creationId="{F5DCE730-14D2-4C59-B9FE-46598904042F}"/>
          </ac:picMkLst>
        </pc:picChg>
        <pc:picChg chg="mod">
          <ac:chgData name="Василий Гончаров" userId="8a950b75577e0f56" providerId="LiveId" clId="{2FCCEFD6-1ED5-4AFB-88CA-9396EA038560}" dt="2021-10-21T04:04:41.137" v="1145" actId="1076"/>
          <ac:picMkLst>
            <pc:docMk/>
            <pc:sldMk cId="945477309" sldId="290"/>
            <ac:picMk id="9220" creationId="{36C9A9ED-AD2D-4DF8-8772-3BF2DEA82D91}"/>
          </ac:picMkLst>
        </pc:picChg>
      </pc:sldChg>
      <pc:sldChg chg="modSp">
        <pc:chgData name="Василий Гончаров" userId="8a950b75577e0f56" providerId="LiveId" clId="{2FCCEFD6-1ED5-4AFB-88CA-9396EA038560}" dt="2021-10-21T04:06:30.429" v="1146" actId="1076"/>
        <pc:sldMkLst>
          <pc:docMk/>
          <pc:sldMk cId="3753071030" sldId="291"/>
        </pc:sldMkLst>
        <pc:picChg chg="mod">
          <ac:chgData name="Василий Гончаров" userId="8a950b75577e0f56" providerId="LiveId" clId="{2FCCEFD6-1ED5-4AFB-88CA-9396EA038560}" dt="2021-10-21T04:06:30.429" v="1146" actId="1076"/>
          <ac:picMkLst>
            <pc:docMk/>
            <pc:sldMk cId="3753071030" sldId="291"/>
            <ac:picMk id="10242" creationId="{ED491F2E-0F24-4033-B801-4CD212E5608C}"/>
          </ac:picMkLst>
        </pc:picChg>
      </pc:sldChg>
      <pc:sldChg chg="modSp mod">
        <pc:chgData name="Василий Гончаров" userId="8a950b75577e0f56" providerId="LiveId" clId="{2FCCEFD6-1ED5-4AFB-88CA-9396EA038560}" dt="2021-10-17T06:34:51.877" v="110" actId="20577"/>
        <pc:sldMkLst>
          <pc:docMk/>
          <pc:sldMk cId="946261303" sldId="292"/>
        </pc:sldMkLst>
        <pc:spChg chg="mod">
          <ac:chgData name="Василий Гончаров" userId="8a950b75577e0f56" providerId="LiveId" clId="{2FCCEFD6-1ED5-4AFB-88CA-9396EA038560}" dt="2021-10-17T06:34:51.877" v="110" actId="20577"/>
          <ac:spMkLst>
            <pc:docMk/>
            <pc:sldMk cId="946261303" sldId="292"/>
            <ac:spMk id="350" creationId="{00000000-0000-0000-0000-000000000000}"/>
          </ac:spMkLst>
        </pc:spChg>
      </pc:sldChg>
      <pc:sldChg chg="modSp mod">
        <pc:chgData name="Василий Гончаров" userId="8a950b75577e0f56" providerId="LiveId" clId="{2FCCEFD6-1ED5-4AFB-88CA-9396EA038560}" dt="2021-10-19T11:45:11.115" v="1012" actId="20577"/>
        <pc:sldMkLst>
          <pc:docMk/>
          <pc:sldMk cId="4129164392" sldId="294"/>
        </pc:sldMkLst>
        <pc:spChg chg="mod">
          <ac:chgData name="Василий Гончаров" userId="8a950b75577e0f56" providerId="LiveId" clId="{2FCCEFD6-1ED5-4AFB-88CA-9396EA038560}" dt="2021-10-19T11:45:11.115" v="1012" actId="20577"/>
          <ac:spMkLst>
            <pc:docMk/>
            <pc:sldMk cId="4129164392" sldId="294"/>
            <ac:spMk id="11" creationId="{6C5BE9A6-F7E8-4461-B2E9-E572DEB1AD19}"/>
          </ac:spMkLst>
        </pc:spChg>
      </pc:sldChg>
      <pc:sldChg chg="addSp delSp modSp mod">
        <pc:chgData name="Василий Гончаров" userId="8a950b75577e0f56" providerId="LiveId" clId="{2FCCEFD6-1ED5-4AFB-88CA-9396EA038560}" dt="2021-10-19T11:45:37.422" v="1013" actId="14100"/>
        <pc:sldMkLst>
          <pc:docMk/>
          <pc:sldMk cId="922977436" sldId="296"/>
        </pc:sldMkLst>
        <pc:spChg chg="mod">
          <ac:chgData name="Василий Гончаров" userId="8a950b75577e0f56" providerId="LiveId" clId="{2FCCEFD6-1ED5-4AFB-88CA-9396EA038560}" dt="2021-10-17T06:38:04.945" v="111" actId="20577"/>
          <ac:spMkLst>
            <pc:docMk/>
            <pc:sldMk cId="922977436" sldId="296"/>
            <ac:spMk id="13" creationId="{7F96303A-F401-4C47-89AF-7EF04C7A4CD0}"/>
          </ac:spMkLst>
        </pc:spChg>
        <pc:spChg chg="mod">
          <ac:chgData name="Василий Гончаров" userId="8a950b75577e0f56" providerId="LiveId" clId="{2FCCEFD6-1ED5-4AFB-88CA-9396EA038560}" dt="2021-10-19T11:45:37.422" v="1013" actId="14100"/>
          <ac:spMkLst>
            <pc:docMk/>
            <pc:sldMk cId="922977436" sldId="296"/>
            <ac:spMk id="16" creationId="{7AC2161D-5392-4239-B587-C436204EA2F1}"/>
          </ac:spMkLst>
        </pc:spChg>
        <pc:picChg chg="add mod">
          <ac:chgData name="Василий Гончаров" userId="8a950b75577e0f56" providerId="LiveId" clId="{2FCCEFD6-1ED5-4AFB-88CA-9396EA038560}" dt="2021-10-16T12:50:56.971" v="13" actId="14100"/>
          <ac:picMkLst>
            <pc:docMk/>
            <pc:sldMk cId="922977436" sldId="296"/>
            <ac:picMk id="1026" creationId="{6B3E3663-45AC-448F-A8DE-863865B9B05E}"/>
          </ac:picMkLst>
        </pc:picChg>
        <pc:picChg chg="add mod">
          <ac:chgData name="Василий Гончаров" userId="8a950b75577e0f56" providerId="LiveId" clId="{2FCCEFD6-1ED5-4AFB-88CA-9396EA038560}" dt="2021-10-16T12:51:31.700" v="19" actId="14100"/>
          <ac:picMkLst>
            <pc:docMk/>
            <pc:sldMk cId="922977436" sldId="296"/>
            <ac:picMk id="1028" creationId="{DC404BEA-6686-4137-B06C-15480E39066E}"/>
          </ac:picMkLst>
        </pc:picChg>
        <pc:picChg chg="del">
          <ac:chgData name="Василий Гончаров" userId="8a950b75577e0f56" providerId="LiveId" clId="{2FCCEFD6-1ED5-4AFB-88CA-9396EA038560}" dt="2021-10-16T12:49:53.625" v="8" actId="478"/>
          <ac:picMkLst>
            <pc:docMk/>
            <pc:sldMk cId="922977436" sldId="296"/>
            <ac:picMk id="13314" creationId="{0C407C6C-0511-4A16-AE18-4D358D67F28A}"/>
          </ac:picMkLst>
        </pc:picChg>
        <pc:picChg chg="del">
          <ac:chgData name="Василий Гончаров" userId="8a950b75577e0f56" providerId="LiveId" clId="{2FCCEFD6-1ED5-4AFB-88CA-9396EA038560}" dt="2021-10-16T12:49:57.153" v="9" actId="478"/>
          <ac:picMkLst>
            <pc:docMk/>
            <pc:sldMk cId="922977436" sldId="296"/>
            <ac:picMk id="13316" creationId="{240B6AE5-652A-40A9-AA3E-97BB2E048B2A}"/>
          </ac:picMkLst>
        </pc:picChg>
      </pc:sldChg>
      <pc:sldChg chg="addSp delSp modSp">
        <pc:chgData name="Василий Гончаров" userId="8a950b75577e0f56" providerId="LiveId" clId="{2FCCEFD6-1ED5-4AFB-88CA-9396EA038560}" dt="2021-10-16T12:52:54.322" v="31" actId="14100"/>
        <pc:sldMkLst>
          <pc:docMk/>
          <pc:sldMk cId="2161731780" sldId="297"/>
        </pc:sldMkLst>
        <pc:picChg chg="add mod">
          <ac:chgData name="Василий Гончаров" userId="8a950b75577e0f56" providerId="LiveId" clId="{2FCCEFD6-1ED5-4AFB-88CA-9396EA038560}" dt="2021-10-16T12:52:23.914" v="25" actId="14100"/>
          <ac:picMkLst>
            <pc:docMk/>
            <pc:sldMk cId="2161731780" sldId="297"/>
            <ac:picMk id="2050" creationId="{758AE13C-F0C7-4F49-BB49-D1413A631649}"/>
          </ac:picMkLst>
        </pc:picChg>
        <pc:picChg chg="add mod">
          <ac:chgData name="Василий Гончаров" userId="8a950b75577e0f56" providerId="LiveId" clId="{2FCCEFD6-1ED5-4AFB-88CA-9396EA038560}" dt="2021-10-16T12:52:54.322" v="31" actId="14100"/>
          <ac:picMkLst>
            <pc:docMk/>
            <pc:sldMk cId="2161731780" sldId="297"/>
            <ac:picMk id="2052" creationId="{A74D786C-C7FC-4B10-91A6-602E383D5F29}"/>
          </ac:picMkLst>
        </pc:picChg>
        <pc:picChg chg="del">
          <ac:chgData name="Василий Гончаров" userId="8a950b75577e0f56" providerId="LiveId" clId="{2FCCEFD6-1ED5-4AFB-88CA-9396EA038560}" dt="2021-10-16T12:52:02.472" v="20" actId="478"/>
          <ac:picMkLst>
            <pc:docMk/>
            <pc:sldMk cId="2161731780" sldId="297"/>
            <ac:picMk id="14338" creationId="{4A955E5C-F673-407F-8614-E2A984141CD2}"/>
          </ac:picMkLst>
        </pc:picChg>
        <pc:picChg chg="del">
          <ac:chgData name="Василий Гончаров" userId="8a950b75577e0f56" providerId="LiveId" clId="{2FCCEFD6-1ED5-4AFB-88CA-9396EA038560}" dt="2021-10-16T12:52:03.326" v="21" actId="478"/>
          <ac:picMkLst>
            <pc:docMk/>
            <pc:sldMk cId="2161731780" sldId="297"/>
            <ac:picMk id="14340" creationId="{615A17E0-12BF-462D-AD04-2D9CDBAD90D0}"/>
          </ac:picMkLst>
        </pc:picChg>
      </pc:sldChg>
      <pc:sldChg chg="addSp delSp modSp">
        <pc:chgData name="Василий Гончаров" userId="8a950b75577e0f56" providerId="LiveId" clId="{2FCCEFD6-1ED5-4AFB-88CA-9396EA038560}" dt="2021-10-17T07:01:42.321" v="153" actId="14100"/>
        <pc:sldMkLst>
          <pc:docMk/>
          <pc:sldMk cId="1708280345" sldId="298"/>
        </pc:sldMkLst>
        <pc:picChg chg="add mod">
          <ac:chgData name="Василий Гончаров" userId="8a950b75577e0f56" providerId="LiveId" clId="{2FCCEFD6-1ED5-4AFB-88CA-9396EA038560}" dt="2021-10-17T07:01:14.669" v="147" actId="14100"/>
          <ac:picMkLst>
            <pc:docMk/>
            <pc:sldMk cId="1708280345" sldId="298"/>
            <ac:picMk id="2050" creationId="{1DBB9ED9-E5D3-464C-8950-6B5C05907435}"/>
          </ac:picMkLst>
        </pc:picChg>
        <pc:picChg chg="add mod">
          <ac:chgData name="Василий Гончаров" userId="8a950b75577e0f56" providerId="LiveId" clId="{2FCCEFD6-1ED5-4AFB-88CA-9396EA038560}" dt="2021-10-17T07:01:42.321" v="153" actId="14100"/>
          <ac:picMkLst>
            <pc:docMk/>
            <pc:sldMk cId="1708280345" sldId="298"/>
            <ac:picMk id="2052" creationId="{1DFAF22B-CEF0-467A-9C07-3F677270D2A9}"/>
          </ac:picMkLst>
        </pc:picChg>
        <pc:picChg chg="add del mod">
          <ac:chgData name="Василий Гончаров" userId="8a950b75577e0f56" providerId="LiveId" clId="{2FCCEFD6-1ED5-4AFB-88CA-9396EA038560}" dt="2021-10-17T07:00:50.770" v="142" actId="478"/>
          <ac:picMkLst>
            <pc:docMk/>
            <pc:sldMk cId="1708280345" sldId="298"/>
            <ac:picMk id="4098" creationId="{B9C89743-AA3D-47B5-BCEB-06460BD4CEB4}"/>
          </ac:picMkLst>
        </pc:picChg>
        <pc:picChg chg="del">
          <ac:chgData name="Василий Гончаров" userId="8a950b75577e0f56" providerId="LiveId" clId="{2FCCEFD6-1ED5-4AFB-88CA-9396EA038560}" dt="2021-10-16T12:56:17.435" v="42" actId="21"/>
          <ac:picMkLst>
            <pc:docMk/>
            <pc:sldMk cId="1708280345" sldId="298"/>
            <ac:picMk id="16386" creationId="{EE014DDE-53A5-43B1-8E60-3E51737E469F}"/>
          </ac:picMkLst>
        </pc:picChg>
        <pc:picChg chg="del">
          <ac:chgData name="Василий Гончаров" userId="8a950b75577e0f56" providerId="LiveId" clId="{2FCCEFD6-1ED5-4AFB-88CA-9396EA038560}" dt="2021-10-17T07:00:53.510" v="143" actId="478"/>
          <ac:picMkLst>
            <pc:docMk/>
            <pc:sldMk cId="1708280345" sldId="298"/>
            <ac:picMk id="16388" creationId="{988DE319-981E-4EB9-8B0F-D02CF0F66092}"/>
          </ac:picMkLst>
        </pc:picChg>
      </pc:sldChg>
      <pc:sldChg chg="addSp delSp modSp">
        <pc:chgData name="Василий Гончаров" userId="8a950b75577e0f56" providerId="LiveId" clId="{2FCCEFD6-1ED5-4AFB-88CA-9396EA038560}" dt="2021-10-17T07:01:53.386" v="154" actId="14100"/>
        <pc:sldMkLst>
          <pc:docMk/>
          <pc:sldMk cId="1247237097" sldId="299"/>
        </pc:sldMkLst>
        <pc:picChg chg="add mod">
          <ac:chgData name="Василий Гончаров" userId="8a950b75577e0f56" providerId="LiveId" clId="{2FCCEFD6-1ED5-4AFB-88CA-9396EA038560}" dt="2021-10-17T06:59:42.217" v="135" actId="14100"/>
          <ac:picMkLst>
            <pc:docMk/>
            <pc:sldMk cId="1247237097" sldId="299"/>
            <ac:picMk id="1026" creationId="{E711BA99-58F5-468B-A656-5862E063B875}"/>
          </ac:picMkLst>
        </pc:picChg>
        <pc:picChg chg="add mod">
          <ac:chgData name="Василий Гончаров" userId="8a950b75577e0f56" providerId="LiveId" clId="{2FCCEFD6-1ED5-4AFB-88CA-9396EA038560}" dt="2021-10-17T07:01:53.386" v="154" actId="14100"/>
          <ac:picMkLst>
            <pc:docMk/>
            <pc:sldMk cId="1247237097" sldId="299"/>
            <ac:picMk id="1028" creationId="{51F4419D-0B8B-47F3-A130-CEDDE9AB3C6A}"/>
          </ac:picMkLst>
        </pc:picChg>
        <pc:picChg chg="add del mod">
          <ac:chgData name="Василий Гончаров" userId="8a950b75577e0f56" providerId="LiveId" clId="{2FCCEFD6-1ED5-4AFB-88CA-9396EA038560}" dt="2021-10-17T06:59:08.281" v="130" actId="478"/>
          <ac:picMkLst>
            <pc:docMk/>
            <pc:sldMk cId="1247237097" sldId="299"/>
            <ac:picMk id="3074" creationId="{F6608255-635F-49BA-B911-1FE1C253F437}"/>
          </ac:picMkLst>
        </pc:picChg>
        <pc:picChg chg="add del mod">
          <ac:chgData name="Василий Гончаров" userId="8a950b75577e0f56" providerId="LiveId" clId="{2FCCEFD6-1ED5-4AFB-88CA-9396EA038560}" dt="2021-10-16T12:58:55.497" v="45" actId="21"/>
          <ac:picMkLst>
            <pc:docMk/>
            <pc:sldMk cId="1247237097" sldId="299"/>
            <ac:picMk id="3076" creationId="{A9FCE479-E9C6-4F7A-9293-F5A7F5EA87F1}"/>
          </ac:picMkLst>
        </pc:picChg>
        <pc:picChg chg="add del mod">
          <ac:chgData name="Василий Гончаров" userId="8a950b75577e0f56" providerId="LiveId" clId="{2FCCEFD6-1ED5-4AFB-88CA-9396EA038560}" dt="2021-10-17T06:59:09.627" v="131" actId="478"/>
          <ac:picMkLst>
            <pc:docMk/>
            <pc:sldMk cId="1247237097" sldId="299"/>
            <ac:picMk id="3078" creationId="{DCD4BF3D-8B16-42D1-BE47-D77F9E135276}"/>
          </ac:picMkLst>
        </pc:picChg>
        <pc:picChg chg="del">
          <ac:chgData name="Василий Гончаров" userId="8a950b75577e0f56" providerId="LiveId" clId="{2FCCEFD6-1ED5-4AFB-88CA-9396EA038560}" dt="2021-10-16T12:53:05.598" v="32" actId="478"/>
          <ac:picMkLst>
            <pc:docMk/>
            <pc:sldMk cId="1247237097" sldId="299"/>
            <ac:picMk id="15362" creationId="{DFD9E26B-3137-4421-9739-FB6066A07CB6}"/>
          </ac:picMkLst>
        </pc:picChg>
        <pc:picChg chg="del">
          <ac:chgData name="Василий Гончаров" userId="8a950b75577e0f56" providerId="LiveId" clId="{2FCCEFD6-1ED5-4AFB-88CA-9396EA038560}" dt="2021-10-16T12:53:06.764" v="33" actId="478"/>
          <ac:picMkLst>
            <pc:docMk/>
            <pc:sldMk cId="1247237097" sldId="299"/>
            <ac:picMk id="15364" creationId="{115D6E2B-72DA-40B6-9768-71D262CBB4E0}"/>
          </ac:picMkLst>
        </pc:picChg>
      </pc:sldChg>
      <pc:sldChg chg="modSp modAnim">
        <pc:chgData name="Василий Гончаров" userId="8a950b75577e0f56" providerId="LiveId" clId="{2FCCEFD6-1ED5-4AFB-88CA-9396EA038560}" dt="2021-10-18T08:19:41.556" v="755" actId="6549"/>
        <pc:sldMkLst>
          <pc:docMk/>
          <pc:sldMk cId="2268106109" sldId="300"/>
        </pc:sldMkLst>
        <pc:spChg chg="mod">
          <ac:chgData name="Василий Гончаров" userId="8a950b75577e0f56" providerId="LiveId" clId="{2FCCEFD6-1ED5-4AFB-88CA-9396EA038560}" dt="2021-10-18T08:19:41.556" v="755" actId="6549"/>
          <ac:spMkLst>
            <pc:docMk/>
            <pc:sldMk cId="2268106109" sldId="300"/>
            <ac:spMk id="350" creationId="{00000000-0000-0000-0000-000000000000}"/>
          </ac:spMkLst>
        </pc:spChg>
      </pc:sldChg>
      <pc:sldChg chg="modSp mod">
        <pc:chgData name="Василий Гончаров" userId="8a950b75577e0f56" providerId="LiveId" clId="{2FCCEFD6-1ED5-4AFB-88CA-9396EA038560}" dt="2021-10-19T11:51:09.894" v="1051" actId="20577"/>
        <pc:sldMkLst>
          <pc:docMk/>
          <pc:sldMk cId="1147344166" sldId="301"/>
        </pc:sldMkLst>
        <pc:spChg chg="mod">
          <ac:chgData name="Василий Гончаров" userId="8a950b75577e0f56" providerId="LiveId" clId="{2FCCEFD6-1ED5-4AFB-88CA-9396EA038560}" dt="2021-10-19T11:51:09.894" v="1051" actId="20577"/>
          <ac:spMkLst>
            <pc:docMk/>
            <pc:sldMk cId="1147344166" sldId="301"/>
            <ac:spMk id="350" creationId="{00000000-0000-0000-0000-000000000000}"/>
          </ac:spMkLst>
        </pc:spChg>
      </pc:sldChg>
      <pc:sldChg chg="modSp">
        <pc:chgData name="Василий Гончаров" userId="8a950b75577e0f56" providerId="LiveId" clId="{2FCCEFD6-1ED5-4AFB-88CA-9396EA038560}" dt="2021-10-19T11:48:30.334" v="1034" actId="20577"/>
        <pc:sldMkLst>
          <pc:docMk/>
          <pc:sldMk cId="2663887738" sldId="302"/>
        </pc:sldMkLst>
        <pc:spChg chg="mod">
          <ac:chgData name="Василий Гончаров" userId="8a950b75577e0f56" providerId="LiveId" clId="{2FCCEFD6-1ED5-4AFB-88CA-9396EA038560}" dt="2021-10-19T11:48:30.334" v="1034" actId="20577"/>
          <ac:spMkLst>
            <pc:docMk/>
            <pc:sldMk cId="2663887738" sldId="302"/>
            <ac:spMk id="350" creationId="{00000000-0000-0000-0000-000000000000}"/>
          </ac:spMkLst>
        </pc:spChg>
      </pc:sldChg>
      <pc:sldChg chg="modSp">
        <pc:chgData name="Василий Гончаров" userId="8a950b75577e0f56" providerId="LiveId" clId="{2FCCEFD6-1ED5-4AFB-88CA-9396EA038560}" dt="2021-10-19T11:47:39.780" v="1030" actId="20577"/>
        <pc:sldMkLst>
          <pc:docMk/>
          <pc:sldMk cId="511443868" sldId="303"/>
        </pc:sldMkLst>
        <pc:spChg chg="mod">
          <ac:chgData name="Василий Гончаров" userId="8a950b75577e0f56" providerId="LiveId" clId="{2FCCEFD6-1ED5-4AFB-88CA-9396EA038560}" dt="2021-10-19T11:47:39.780" v="1030" actId="20577"/>
          <ac:spMkLst>
            <pc:docMk/>
            <pc:sldMk cId="511443868" sldId="303"/>
            <ac:spMk id="350" creationId="{00000000-0000-0000-0000-000000000000}"/>
          </ac:spMkLst>
        </pc:spChg>
      </pc:sldChg>
      <pc:sldChg chg="modSp mod">
        <pc:chgData name="Василий Гончаров" userId="8a950b75577e0f56" providerId="LiveId" clId="{2FCCEFD6-1ED5-4AFB-88CA-9396EA038560}" dt="2021-10-19T11:51:26.195" v="1056" actId="20577"/>
        <pc:sldMkLst>
          <pc:docMk/>
          <pc:sldMk cId="4040391015" sldId="304"/>
        </pc:sldMkLst>
        <pc:spChg chg="mod">
          <ac:chgData name="Василий Гончаров" userId="8a950b75577e0f56" providerId="LiveId" clId="{2FCCEFD6-1ED5-4AFB-88CA-9396EA038560}" dt="2021-10-19T11:51:26.195" v="1056" actId="20577"/>
          <ac:spMkLst>
            <pc:docMk/>
            <pc:sldMk cId="4040391015" sldId="304"/>
            <ac:spMk id="350" creationId="{00000000-0000-0000-0000-000000000000}"/>
          </ac:spMkLst>
        </pc:spChg>
      </pc:sldChg>
      <pc:sldChg chg="addSp delSp modSp add mod">
        <pc:chgData name="Василий Гончаров" userId="8a950b75577e0f56" providerId="LiveId" clId="{2FCCEFD6-1ED5-4AFB-88CA-9396EA038560}" dt="2021-10-19T11:53:35.087" v="1072" actId="20577"/>
        <pc:sldMkLst>
          <pc:docMk/>
          <pc:sldMk cId="2031946802" sldId="305"/>
        </pc:sldMkLst>
        <pc:spChg chg="add mod">
          <ac:chgData name="Василий Гончаров" userId="8a950b75577e0f56" providerId="LiveId" clId="{2FCCEFD6-1ED5-4AFB-88CA-9396EA038560}" dt="2021-10-19T11:53:35.087" v="1072" actId="20577"/>
          <ac:spMkLst>
            <pc:docMk/>
            <pc:sldMk cId="2031946802" sldId="305"/>
            <ac:spMk id="13" creationId="{74615566-4DFB-42CF-AFAF-2FA86A9C394B}"/>
          </ac:spMkLst>
        </pc:spChg>
        <pc:spChg chg="del mod">
          <ac:chgData name="Василий Гончаров" userId="8a950b75577e0f56" providerId="LiveId" clId="{2FCCEFD6-1ED5-4AFB-88CA-9396EA038560}" dt="2021-10-18T06:28:25.877" v="159" actId="478"/>
          <ac:spMkLst>
            <pc:docMk/>
            <pc:sldMk cId="2031946802" sldId="305"/>
            <ac:spMk id="16" creationId="{043E294C-457B-4515-8E1E-467C8C8F30B5}"/>
          </ac:spMkLst>
        </pc:spChg>
        <pc:spChg chg="del">
          <ac:chgData name="Василий Гончаров" userId="8a950b75577e0f56" providerId="LiveId" clId="{2FCCEFD6-1ED5-4AFB-88CA-9396EA038560}" dt="2021-10-18T06:28:28.549" v="160" actId="478"/>
          <ac:spMkLst>
            <pc:docMk/>
            <pc:sldMk cId="2031946802" sldId="305"/>
            <ac:spMk id="17" creationId="{BC8B41EF-709B-4A23-B099-8F6C4D47ABBF}"/>
          </ac:spMkLst>
        </pc:spChg>
        <pc:spChg chg="mod">
          <ac:chgData name="Василий Гончаров" userId="8a950b75577e0f56" providerId="LiveId" clId="{2FCCEFD6-1ED5-4AFB-88CA-9396EA038560}" dt="2021-10-19T11:48:17.418" v="1031" actId="20577"/>
          <ac:spMkLst>
            <pc:docMk/>
            <pc:sldMk cId="2031946802" sldId="305"/>
            <ac:spMk id="350" creationId="{00000000-0000-0000-0000-000000000000}"/>
          </ac:spMkLst>
        </pc:spChg>
        <pc:picChg chg="del">
          <ac:chgData name="Василий Гончаров" userId="8a950b75577e0f56" providerId="LiveId" clId="{2FCCEFD6-1ED5-4AFB-88CA-9396EA038560}" dt="2021-10-18T06:28:19.314" v="156" actId="478"/>
          <ac:picMkLst>
            <pc:docMk/>
            <pc:sldMk cId="2031946802" sldId="305"/>
            <ac:picMk id="21506" creationId="{085D75AF-36BD-4B70-977B-2957C0C38DFB}"/>
          </ac:picMkLst>
        </pc:picChg>
        <pc:picChg chg="del">
          <ac:chgData name="Василий Гончаров" userId="8a950b75577e0f56" providerId="LiveId" clId="{2FCCEFD6-1ED5-4AFB-88CA-9396EA038560}" dt="2021-10-18T06:28:20.334" v="157" actId="478"/>
          <ac:picMkLst>
            <pc:docMk/>
            <pc:sldMk cId="2031946802" sldId="305"/>
            <ac:picMk id="21508" creationId="{0B5679F6-FA9B-495F-8EBE-DC65EE70EB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gd8ba788e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24d51b715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5" name="Google Shape;235;gf24d51b71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dd22cce3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dd22cce3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edd22cce3c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dd22cce3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dd22cce3c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gedd22cce3c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dd22cce3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dd22cce3c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edd22cce3c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24d51b7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24d51b71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f24d51b71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24d51b7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24d51b7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f24d51b7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24d51b71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24d51b715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24d51b715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011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01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d8aed03899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618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6925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4d51b7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4d51b715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gf24d51b71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085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24d51b7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24d51b7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f24d51b7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2608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6874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172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033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4d51b7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4d51b715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gf24d51b71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868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24d51b7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24d51b7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gf24d51b7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388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55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aed03899_0_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gd8aed03899_0_5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571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837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204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944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298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5571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219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4d51b7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4d51b71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gf24d51b71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8987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8aed03899_0_10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4" name="Google Shape;384;gd8aed03899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0" name="Google Shape;140;gd8aed03899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aed03899_0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2" name="Google Shape;152;gd8aed0389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d22cce3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d22cce3c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gedd22cce3c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d22cce3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d22cce3c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gedd22cce3c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80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d22cce3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d22cce3c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gedd22cce3c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87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d22cce3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d22cce3c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gedd22cce3c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79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MnZxWNZjNEOBE8OmF6idEXEtDnRGDwhx?usp=sharing" TargetMode="External"/><Relationship Id="rId3" Type="http://schemas.openxmlformats.org/officeDocument/2006/relationships/image" Target="../media/image7.jpg"/><Relationship Id="rId7" Type="http://schemas.openxmlformats.org/officeDocument/2006/relationships/hyperlink" Target="https://colab.research.google.com/drive/1fVPr_CBRdFnVwgisyqAAJvNN3IWyVnxj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lab.research.google.com/drive/1eFvG9jm8mM0jvCvLahb15q-H2E0ymWwD?usp=sharing" TargetMode="External"/><Relationship Id="rId5" Type="http://schemas.openxmlformats.org/officeDocument/2006/relationships/hyperlink" Target="https://colab.research.google.com/drive/1jaoHj3HV6j3sX5TDLpf1I6xgcV5s2DIO?usp=sharing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t="14156" r="13948" b="14456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D:\Наташа\корел\сувалкина\презентация НЕЙРОНКИ\ДОД\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8555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>
          <a:xfrm rot="-8100000" flipH="1">
            <a:off x="7708772" y="5012371"/>
            <a:ext cx="6641005" cy="6641005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5362">
            <a:off x="-1674977" y="-5040948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2705305">
            <a:off x="-2329675" y="-4640481"/>
            <a:ext cx="9072049" cy="9071838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7" name="Google Shape;107;p15"/>
          <p:cNvCxnSpPr/>
          <p:nvPr/>
        </p:nvCxnSpPr>
        <p:spPr>
          <a:xfrm>
            <a:off x="13815634" y="-9928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5"/>
          <p:cNvSpPr txBox="1"/>
          <p:nvPr/>
        </p:nvSpPr>
        <p:spPr>
          <a:xfrm>
            <a:off x="848825" y="1129650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600" i="0" u="none" strike="noStrike" cap="none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Прогнозирование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</a:t>
            </a:r>
            <a:r>
              <a:rPr lang="ru-RU" sz="3600" i="0" u="none" strike="noStrike" cap="none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емпа прироста потребительских цен в процентах к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предыдущему месяцу по всем товарам и услугам </a:t>
            </a:r>
            <a:endParaRPr lang="ru-RU" sz="3600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1350" y="444176"/>
            <a:ext cx="2937302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848823" y="444175"/>
            <a:ext cx="6141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Гончаров Василий Викторович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8823" y="6044156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Дата защиты: 27.10.2021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990650" y="4735500"/>
            <a:ext cx="4923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Дипломный </a:t>
            </a:r>
            <a:b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руководитель:</a:t>
            </a:r>
            <a:b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 dirty="0">
                <a:solidFill>
                  <a:srgbClr val="FFFFFF"/>
                </a:solidFill>
                <a:latin typeface="Montserrat Medium"/>
                <a:ea typeface="Montserrat"/>
                <a:cs typeface="Montserrat"/>
                <a:sym typeface="Montserrat Medium"/>
              </a:rPr>
              <a:t>Егоров</a:t>
            </a:r>
            <a:r>
              <a:rPr lang="ru-RU" sz="220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Тимофей</a:t>
            </a:r>
            <a:endParaRPr sz="220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Поток обучения:</a:t>
            </a:r>
            <a:endParaRPr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LIGHT Июль 2020</a:t>
            </a:r>
            <a:endParaRPr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l="28967" t="5446"/>
          <a:stretch/>
        </p:blipFill>
        <p:spPr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/>
          <p:nvPr/>
        </p:nvSpPr>
        <p:spPr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240" name="Google Shape;240;p27"/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27"/>
          <p:cNvSpPr/>
          <p:nvPr/>
        </p:nvSpPr>
        <p:spPr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cxnSp>
        <p:nvCxnSpPr>
          <p:cNvPr id="242" name="Google Shape;242;p27"/>
          <p:cNvCxnSpPr/>
          <p:nvPr/>
        </p:nvCxnSpPr>
        <p:spPr>
          <a:xfrm rot="10800000">
            <a:off x="5029000" y="0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7"/>
          <p:cNvSpPr/>
          <p:nvPr/>
        </p:nvSpPr>
        <p:spPr>
          <a:xfrm>
            <a:off x="697200" y="254875"/>
            <a:ext cx="4575900" cy="19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lang="ru-RU" sz="37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Структура дипломного проекта</a:t>
            </a:r>
            <a:endParaRPr sz="4600" i="0" u="none" strike="noStrike" cap="none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1"/>
          </p:nvPr>
        </p:nvSpPr>
        <p:spPr>
          <a:xfrm>
            <a:off x="609600" y="2367675"/>
            <a:ext cx="6856800" cy="463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Подключение библиотек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базой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Параметризация данных 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Архитектуры </a:t>
            </a:r>
            <a:r>
              <a:rPr lang="ru-RU" sz="1800" dirty="0">
                <a:solidFill>
                  <a:schemeClr val="dk1"/>
                </a:solidFill>
                <a:latin typeface="Montserrat"/>
              </a:rPr>
              <a:t>нейронных сетей</a:t>
            </a:r>
            <a:r>
              <a:rPr lang="ru-RU" sz="18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  <a:p>
            <a:pPr marL="1143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sym typeface="Montserrat"/>
              </a:rPr>
              <a:t>       и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их работы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Ноутбуки дипломного проекта: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Ноутбук № 1  Дипломный проект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Ноутбук № 2 Дипломный проект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Ноутбук № 3 Дипломный проект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Ноутбук № 4 Дипломный проект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8"/>
          <p:cNvGrpSpPr/>
          <p:nvPr/>
        </p:nvGrpSpPr>
        <p:grpSpPr>
          <a:xfrm>
            <a:off x="-684797" y="0"/>
            <a:ext cx="15493472" cy="8795641"/>
            <a:chOff x="-684797" y="0"/>
            <a:chExt cx="15493472" cy="8795641"/>
          </a:xfrm>
        </p:grpSpPr>
        <p:pic>
          <p:nvPicPr>
            <p:cNvPr id="251" name="Google Shape;251;p28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252" name="Google Shape;252;p28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253" name="Google Shape;253;p28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254" name="Google Shape;254;p28"/>
          <p:cNvSpPr txBox="1"/>
          <p:nvPr/>
        </p:nvSpPr>
        <p:spPr>
          <a:xfrm flipH="1">
            <a:off x="577050" y="424025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Подключение библиотек</a:t>
            </a:r>
            <a:endParaRPr sz="460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55" name="Google Shape;255;p28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8"/>
          <p:cNvSpPr txBox="1"/>
          <p:nvPr/>
        </p:nvSpPr>
        <p:spPr>
          <a:xfrm>
            <a:off x="577050" y="1330873"/>
            <a:ext cx="11524800" cy="517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endParaRPr lang="en-US" sz="1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tensorflow.keras.optimizers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Adam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tensorflow.keras.optimizers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RMSprop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tensorflow.keras.optimizers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Adadelta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tensorflow.keras.models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Sequential, Model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tensorflow.keras.layers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concatenate, Input, Dense, Dropout,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BatchNormalization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Flatten, Conv1D, Conv2D, LSTM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sklearn.preprocessing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StandardScaler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MinMaxScaler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tensorflow.keras.preprocessing.sequence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TimeseriesGenerator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pandas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pd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utils 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tensorflow.keras.layers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SpatialDropout1D, MaxPooling1D, GlobalAveragePooling1D, GlobalMaxPooling1D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tensorflow.keras.layers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GRU,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SimpleRNN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Bidirectional</a:t>
            </a:r>
          </a:p>
          <a:p>
            <a:pPr algn="just"/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tensorflow.keras.preprocessing.sequence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TimeseriesGenerator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pPr algn="just"/>
            <a:r>
              <a:rPr lang="en-US" sz="1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%matplotlib 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9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263" name="Google Shape;263;p29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264" name="Google Shape;264;p29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265" name="Google Shape;265;p29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266" name="Google Shape;266;p29"/>
          <p:cNvSpPr txBox="1"/>
          <p:nvPr/>
        </p:nvSpPr>
        <p:spPr>
          <a:xfrm flipH="1">
            <a:off x="577050" y="424025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базой</a:t>
            </a:r>
            <a:endParaRPr sz="460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29"/>
          <p:cNvSpPr txBox="1"/>
          <p:nvPr/>
        </p:nvSpPr>
        <p:spPr>
          <a:xfrm>
            <a:off x="1103724" y="1971550"/>
            <a:ext cx="1059478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4325" algn="just">
              <a:lnSpc>
                <a:spcPct val="150000"/>
              </a:lnSpc>
              <a:buClr>
                <a:schemeClr val="dk1"/>
              </a:buClr>
              <a:buSzPts val="1350"/>
              <a:buFont typeface="Montserrat"/>
              <a:buAutoNum type="arabicPeriod"/>
            </a:pP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Загрузка файла с данными о темпе прироста потребительских цен в процентах к предыдущему месяцу формата </a:t>
            </a:r>
            <a:r>
              <a:rPr lang="en-US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</a:rPr>
              <a:t>xlsx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sym typeface="Montserrat"/>
              </a:rPr>
              <a:t> 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ru-RU" sz="1800" dirty="0" err="1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 err="1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DataFrame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457200" indent="-314325" algn="just">
              <a:lnSpc>
                <a:spcPct val="150000"/>
              </a:lnSpc>
              <a:buClr>
                <a:schemeClr val="dk1"/>
              </a:buClr>
              <a:buSzPts val="1350"/>
              <a:buFont typeface="Montserrat"/>
              <a:buAutoNum type="arabicPeriod"/>
            </a:pP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Создание </a:t>
            </a:r>
            <a:r>
              <a:rPr lang="ru-RU" sz="1800" dirty="0" err="1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DataFrame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 «</a:t>
            </a:r>
            <a:r>
              <a:rPr lang="ru-RU" sz="1800" dirty="0" err="1">
                <a:solidFill>
                  <a:schemeClr val="dk1"/>
                </a:solidFill>
                <a:highlight>
                  <a:srgbClr val="FFFFFE"/>
                </a:highlight>
                <a:latin typeface="Montserrat"/>
              </a:rPr>
              <a:t>base_data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</a:rPr>
              <a:t>» и вывод первых 30-ти строк </a:t>
            </a:r>
            <a:r>
              <a:rPr lang="ru-RU" sz="1800" dirty="0" err="1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DataFrame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</a:rPr>
              <a:t> </a:t>
            </a:r>
            <a:endParaRPr lang="ru-RU" sz="1800" dirty="0">
              <a:solidFill>
                <a:schemeClr val="dk1"/>
              </a:solidFill>
              <a:highlight>
                <a:srgbClr val="FFFFFE"/>
              </a:highlight>
              <a:latin typeface="Montserrat"/>
              <a:sym typeface="Montserrat"/>
            </a:endParaRPr>
          </a:p>
          <a:p>
            <a:pPr marL="457200" lvl="0" indent="-3143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"/>
              <a:buAutoNum type="arabicPeriod"/>
            </a:pP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Создание </a:t>
            </a:r>
            <a:r>
              <a:rPr lang="ru-RU" sz="1800" dirty="0" err="1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DataFrame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 «</a:t>
            </a:r>
            <a:r>
              <a:rPr lang="en-US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»</a:t>
            </a:r>
            <a:r>
              <a:rPr lang="en-US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(без учета столбца содержащего информацию о дате) и вывод первых 5-ти строк </a:t>
            </a:r>
            <a:r>
              <a:rPr lang="ru-RU" sz="1800" dirty="0" err="1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DataFrame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 «</a:t>
            </a:r>
            <a:r>
              <a:rPr lang="en-US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». Также выводим его  параметры.</a:t>
            </a:r>
          </a:p>
          <a:p>
            <a:pPr marL="457200" indent="-314325" algn="just">
              <a:lnSpc>
                <a:spcPct val="150000"/>
              </a:lnSpc>
              <a:buClr>
                <a:schemeClr val="dk1"/>
              </a:buClr>
              <a:buSzPts val="1350"/>
              <a:buFont typeface="Montserrat"/>
              <a:buAutoNum type="arabicPeriod"/>
            </a:pP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Преобразование </a:t>
            </a:r>
            <a:r>
              <a:rPr lang="ru-RU" sz="1800" dirty="0" err="1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DataFrame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 «</a:t>
            </a:r>
            <a:r>
              <a:rPr lang="en-US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» в </a:t>
            </a:r>
            <a:r>
              <a:rPr lang="en-US" sz="1800" dirty="0" err="1">
                <a:solidFill>
                  <a:schemeClr val="dk1"/>
                </a:solidFill>
                <a:highlight>
                  <a:srgbClr val="FFFFFE"/>
                </a:highlight>
                <a:latin typeface="Montserrat"/>
              </a:rPr>
              <a:t>numpy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Montserrat"/>
              </a:rPr>
              <a:t> массив.</a:t>
            </a:r>
            <a:r>
              <a:rPr lang="ru-RU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 dirty="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1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286" name="Google Shape;286;p31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287" name="Google Shape;287;p31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288" name="Google Shape;288;p31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289" name="Google Shape;289;p31"/>
          <p:cNvSpPr txBox="1"/>
          <p:nvPr/>
        </p:nvSpPr>
        <p:spPr>
          <a:xfrm flipH="1">
            <a:off x="533507" y="397688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600" i="0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Параметризация данных </a:t>
            </a:r>
            <a:endParaRPr sz="460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90" name="Google Shape;290;p31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7B4FB8-131C-4B37-8CBA-F4FDF3C51187}"/>
              </a:ext>
            </a:extLst>
          </p:cNvPr>
          <p:cNvSpPr txBox="1"/>
          <p:nvPr/>
        </p:nvSpPr>
        <p:spPr>
          <a:xfrm>
            <a:off x="1059543" y="1844206"/>
            <a:ext cx="9804357" cy="1688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Делим данные на </a:t>
            </a:r>
            <a:r>
              <a:rPr 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xTrain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xTest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 и </a:t>
            </a:r>
            <a:r>
              <a:rPr 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yTrain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yTest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 при этом нормируем их с помощью </a:t>
            </a:r>
            <a:r>
              <a:rPr 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StandardScaler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MinMaxScaler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Далее для автоматического преобразования данных временных рядов в образцы, готовые к обучению, используем инструмент </a:t>
            </a:r>
            <a:r>
              <a:rPr 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Keras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  - </a:t>
            </a:r>
            <a:r>
              <a:rPr 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TimeseriesGenerator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33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09" name="Google Shape;309;p33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10" name="Google Shape;310;p33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11" name="Google Shape;311;p33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12" name="Google Shape;312;p33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US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НС. Ноутбук № 1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Dense 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сеть</a:t>
            </a:r>
            <a:endParaRPr sz="3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" name="Google Shape;313;p33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3"/>
          <p:cNvSpPr txBox="1"/>
          <p:nvPr/>
        </p:nvSpPr>
        <p:spPr>
          <a:xfrm>
            <a:off x="1084850" y="1594225"/>
            <a:ext cx="8499300" cy="428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Sequential()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,input_shape = (xLen,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53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activation=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)) 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(Flatten())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"linear"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</a:rPr>
              <a:t>model.compile</a:t>
            </a:r>
            <a:r>
              <a:rPr lang="en-US" sz="1200" dirty="0">
                <a:latin typeface="Courier New" panose="02070309020205020404" pitchFamily="49" charset="0"/>
              </a:rPr>
              <a:t>(loss="</a:t>
            </a:r>
            <a:r>
              <a:rPr lang="en-US" sz="1200" dirty="0" err="1">
                <a:latin typeface="Courier New" panose="02070309020205020404" pitchFamily="49" charset="0"/>
              </a:rPr>
              <a:t>mse</a:t>
            </a:r>
            <a:r>
              <a:rPr lang="en-US" sz="1200" dirty="0">
                <a:latin typeface="Courier New" panose="02070309020205020404" pitchFamily="49" charset="0"/>
              </a:rPr>
              <a:t>", optimizer=Adam(</a:t>
            </a:r>
            <a:r>
              <a:rPr lang="en-US" sz="1200" dirty="0" err="1">
                <a:latin typeface="Courier New" panose="02070309020205020404" pitchFamily="49" charset="0"/>
              </a:rPr>
              <a:t>lr</a:t>
            </a:r>
            <a:r>
              <a:rPr lang="en-US" sz="1200" dirty="0">
                <a:latin typeface="Courier New" panose="02070309020205020404" pitchFamily="49" charset="0"/>
              </a:rPr>
              <a:t>=1e-4))</a:t>
            </a:r>
          </a:p>
          <a:p>
            <a:br>
              <a:rPr lang="en-US" sz="1200" dirty="0">
                <a:latin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</a:rPr>
              <a:t>history = </a:t>
            </a:r>
            <a:r>
              <a:rPr lang="en-US" sz="1200" dirty="0" err="1">
                <a:latin typeface="Courier New" panose="02070309020205020404" pitchFamily="49" charset="0"/>
              </a:rPr>
              <a:t>model.fit</a:t>
            </a:r>
            <a:r>
              <a:rPr lang="en-US" sz="1200" dirty="0"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</a:rPr>
              <a:t>trainDataGen</a:t>
            </a:r>
            <a:r>
              <a:rPr lang="en-US" sz="1200" dirty="0">
                <a:latin typeface="Courier New" panose="02070309020205020404" pitchFamily="49" charset="0"/>
              </a:rPr>
              <a:t>, 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                    epochs = 400, 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                    verbose= 1,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                    </a:t>
            </a:r>
            <a:r>
              <a:rPr lang="en-US" sz="1200" dirty="0" err="1">
                <a:latin typeface="Courier New" panose="02070309020205020404" pitchFamily="49" charset="0"/>
              </a:rPr>
              <a:t>validation_data</a:t>
            </a:r>
            <a:r>
              <a:rPr lang="en-US" sz="1200" dirty="0">
                <a:latin typeface="Courier New" panose="02070309020205020404" pitchFamily="49" charset="0"/>
              </a:rPr>
              <a:t> = </a:t>
            </a:r>
            <a:r>
              <a:rPr lang="en-US" sz="1200" dirty="0" err="1">
                <a:latin typeface="Courier New" panose="02070309020205020404" pitchFamily="49" charset="0"/>
              </a:rPr>
              <a:t>testDataGen</a:t>
            </a:r>
            <a:r>
              <a:rPr lang="en-US" sz="1200" dirty="0">
                <a:latin typeface="Courier New" panose="02070309020205020404" pitchFamily="49" charset="0"/>
              </a:rPr>
              <a:t>)</a:t>
            </a:r>
          </a:p>
          <a:p>
            <a:br>
              <a:rPr lang="en-US" sz="1200" dirty="0">
                <a:latin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</a:rPr>
              <a:t>history.history</a:t>
            </a:r>
            <a:r>
              <a:rPr lang="en-US" sz="1200" dirty="0">
                <a:latin typeface="Courier New" panose="02070309020205020404" pitchFamily="49" charset="0"/>
              </a:rPr>
              <a:t>['loss'], 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         label='</a:t>
            </a:r>
            <a:r>
              <a:rPr lang="ru-RU" sz="1200" dirty="0">
                <a:latin typeface="Courier New" panose="02070309020205020404" pitchFamily="49" charset="0"/>
              </a:rPr>
              <a:t>Точность на обучающем наборе')</a:t>
            </a:r>
          </a:p>
          <a:p>
            <a:r>
              <a:rPr lang="en-US" sz="1200" dirty="0" err="1">
                <a:latin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</a:rPr>
              <a:t>history.history</a:t>
            </a:r>
            <a:r>
              <a:rPr lang="en-US" sz="1200" dirty="0">
                <a:latin typeface="Courier New" panose="02070309020205020404" pitchFamily="49" charset="0"/>
              </a:rPr>
              <a:t>['</a:t>
            </a:r>
            <a:r>
              <a:rPr lang="en-US" sz="1200" dirty="0" err="1">
                <a:latin typeface="Courier New" panose="02070309020205020404" pitchFamily="49" charset="0"/>
              </a:rPr>
              <a:t>val_loss</a:t>
            </a:r>
            <a:r>
              <a:rPr lang="en-US" sz="1200" dirty="0">
                <a:latin typeface="Courier New" panose="02070309020205020404" pitchFamily="49" charset="0"/>
              </a:rPr>
              <a:t>'], 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         label='</a:t>
            </a:r>
            <a:r>
              <a:rPr lang="ru-RU" sz="1200" dirty="0">
                <a:latin typeface="Courier New" panose="02070309020205020404" pitchFamily="49" charset="0"/>
              </a:rPr>
              <a:t>Точность на проверочном наборе')</a:t>
            </a:r>
          </a:p>
          <a:p>
            <a:r>
              <a:rPr lang="en-US" sz="1200" dirty="0" err="1">
                <a:latin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</a:rPr>
              <a:t>('</a:t>
            </a:r>
            <a:r>
              <a:rPr lang="ru-RU" sz="1200" dirty="0">
                <a:latin typeface="Courier New" panose="02070309020205020404" pitchFamily="49" charset="0"/>
              </a:rPr>
              <a:t>Средняя ошибка')</a:t>
            </a:r>
          </a:p>
          <a:p>
            <a:r>
              <a:rPr lang="en-US" sz="1200" dirty="0" err="1">
                <a:latin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</a:rPr>
              <a:t>()</a:t>
            </a:r>
          </a:p>
          <a:p>
            <a:r>
              <a:rPr lang="en-US" sz="1200" dirty="0" err="1">
                <a:latin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</a:rPr>
              <a:t>()</a:t>
            </a:r>
          </a:p>
          <a:p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D761E7-1767-4828-9960-ACC2AFA2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094" y="3086100"/>
            <a:ext cx="4572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4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21" name="Google Shape;321;p34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22" name="Google Shape;322;p34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23" name="Google Shape;323;p34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24" name="Google Shape;324;p34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 1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457200">
              <a:lnSpc>
                <a:spcPct val="115000"/>
              </a:lnSpc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сеть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5" name="Google Shape;325;p34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9B84CF-E757-4A32-8E34-A23E1755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27" y="1820278"/>
            <a:ext cx="4138863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96303A-F401-4C47-89AF-7EF04C7A4CD0}"/>
              </a:ext>
            </a:extLst>
          </p:cNvPr>
          <p:cNvSpPr txBox="1"/>
          <p:nvPr/>
        </p:nvSpPr>
        <p:spPr>
          <a:xfrm>
            <a:off x="946744" y="4315828"/>
            <a:ext cx="416940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1  - график прогноза полносвязной сети  и  базового ряда (правильные ответы)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37F2D0-EDE9-4411-BDC8-804293C31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33" y="1820278"/>
            <a:ext cx="453741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C2161D-5392-4239-B587-C436204EA2F1}"/>
              </a:ext>
            </a:extLst>
          </p:cNvPr>
          <p:cNvSpPr txBox="1"/>
          <p:nvPr/>
        </p:nvSpPr>
        <p:spPr>
          <a:xfrm>
            <a:off x="6286043" y="4315828"/>
            <a:ext cx="416940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1.1  - график  сигнала корреляции полносвязной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5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35" name="Google Shape;335;p35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36" name="Google Shape;336;p35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37" name="Google Shape;337;p35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38" name="Google Shape;338;p35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НС. Ноутбук № 1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Conv1D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+Dense</a:t>
            </a:r>
            <a:endParaRPr sz="3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9" name="Google Shape;339;p35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35"/>
          <p:cNvSpPr txBox="1"/>
          <p:nvPr/>
        </p:nvSpPr>
        <p:spPr>
          <a:xfrm>
            <a:off x="1084850" y="1594225"/>
            <a:ext cx="8499300" cy="431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modelC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Sequential()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modelC.add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(Conv1D(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xLen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53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activation=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modelC.add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(Flatten())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modelC.add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"linear"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modelC.add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"linear"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161A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modelC.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optimizer=Adam(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1e-4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modelC.fit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trainDataGen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epochs= 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verbose=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testDataGen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history.history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'loss'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label=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Средняя абсолютная ошибка на обучающем наборе'</a:t>
            </a:r>
            <a:r>
              <a:rPr lang="ru-RU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history.history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val_loss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label=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Средняя абсолютная ошибка на проверочном наборе'</a:t>
            </a:r>
            <a:r>
              <a:rPr lang="ru-RU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Средняя ошибка'</a:t>
            </a:r>
            <a:r>
              <a:rPr lang="ru-RU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161A2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1A953F-BC05-47A8-A39B-CFD11FCF4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02" y="3267075"/>
            <a:ext cx="4541922" cy="247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№1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Conv1D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+Dense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0F9ADB-2BBF-4A3D-B4F2-AF7C964A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99" y="1727044"/>
            <a:ext cx="4265747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6B8D6-DAE9-47F1-93F6-9E8711AB316F}"/>
              </a:ext>
            </a:extLst>
          </p:cNvPr>
          <p:cNvSpPr txBox="1"/>
          <p:nvPr/>
        </p:nvSpPr>
        <p:spPr>
          <a:xfrm>
            <a:off x="894348" y="4228586"/>
            <a:ext cx="4038598" cy="819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2  - график прогноза одномерной сверточной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F809414-57E5-4616-8285-EE97BDC11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92" y="1758872"/>
            <a:ext cx="4774540" cy="24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7D3796-6377-44D5-8141-2C4FF7F15EAF}"/>
              </a:ext>
            </a:extLst>
          </p:cNvPr>
          <p:cNvSpPr txBox="1"/>
          <p:nvPr/>
        </p:nvSpPr>
        <p:spPr>
          <a:xfrm>
            <a:off x="6262428" y="4352466"/>
            <a:ext cx="477454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2.2  - график  сигнала корреляции одномерной сверточной сети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НС. Ноутбук №1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LSTM+Dense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40;p35">
            <a:extLst>
              <a:ext uri="{FF2B5EF4-FFF2-40B4-BE49-F238E27FC236}">
                <a16:creationId xmlns:a16="http://schemas.microsoft.com/office/drawing/2014/main" id="{98D29D66-8F3E-4A53-B72A-A394DE01A271}"/>
              </a:ext>
            </a:extLst>
          </p:cNvPr>
          <p:cNvSpPr txBox="1"/>
          <p:nvPr/>
        </p:nvSpPr>
        <p:spPr>
          <a:xfrm>
            <a:off x="1084850" y="1594225"/>
            <a:ext cx="8499300" cy="413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Sequential()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modelL.add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(LSTM(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xLen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53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modelL.add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"linear"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modelL.add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(Flatten())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modelL.add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(Dense(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yTrain.shape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activation=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"linear"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161A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modelL.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optimizer=Adam(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1e-4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modelL.fit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trainDataGen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epochs= 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verbose=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testDataGen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history.history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'loss'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label=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Средняя абсолютная ошибка на обучающем наборе'</a:t>
            </a:r>
            <a:r>
              <a:rPr lang="ru-RU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history.history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val_loss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label=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Средняя абсолютная ошибка на проверочном наборе'</a:t>
            </a:r>
            <a:r>
              <a:rPr lang="ru-RU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Средняя ошибка'</a:t>
            </a:r>
            <a:r>
              <a:rPr lang="ru-RU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161A2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B684F72-6916-4BD8-9F14-AB3C7186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450" y="2571751"/>
            <a:ext cx="4169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9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№1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LSTM+Dense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CB8E56-505B-47A0-83FE-C72B2977D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99" y="1808246"/>
            <a:ext cx="4169399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D8A035-DA55-4248-BC07-E867F3D61EFF}"/>
              </a:ext>
            </a:extLst>
          </p:cNvPr>
          <p:cNvSpPr txBox="1"/>
          <p:nvPr/>
        </p:nvSpPr>
        <p:spPr>
          <a:xfrm>
            <a:off x="667199" y="4332740"/>
            <a:ext cx="416939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3  - график прогноза рекуррентной 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D1EE8C9-5826-4AC2-978C-70EDC98E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49" y="1790700"/>
            <a:ext cx="4452687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CC666-F812-4E9F-AD8F-4B9CF9B14A45}"/>
              </a:ext>
            </a:extLst>
          </p:cNvPr>
          <p:cNvSpPr txBox="1"/>
          <p:nvPr/>
        </p:nvSpPr>
        <p:spPr>
          <a:xfrm>
            <a:off x="6096000" y="4419277"/>
            <a:ext cx="4764506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3.1  - график  сигнала корреляции рекуррентной 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7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>
            <a:xfrm rot="-5400000" flipH="1">
              <a:off x="-909456" y="6241425"/>
              <a:ext cx="4448400" cy="1828200"/>
            </a:xfrm>
            <a:prstGeom prst="triangle">
              <a:avLst>
                <a:gd name="adj" fmla="val 50000"/>
              </a:avLst>
            </a:prstGeom>
            <a:solidFill>
              <a:srgbClr val="206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3">
              <a:alphaModFix/>
            </a:blip>
            <a:srcRect l="12441" b="-100000"/>
            <a:stretch/>
          </p:blipFill>
          <p:spPr>
            <a:xfrm>
              <a:off x="-2801700" y="-95250"/>
              <a:ext cx="9107400" cy="13883700"/>
            </a:xfrm>
            <a:prstGeom prst="chevron">
              <a:avLst>
                <a:gd name="adj" fmla="val 54595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>
          <a:xfrm rot="-5400000" flipH="1">
            <a:off x="7857825" y="-1374375"/>
            <a:ext cx="6037500" cy="26307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925559" y="287714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 dirty="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 dirty="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208657" y="1207298"/>
            <a:ext cx="5582700" cy="5362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556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2000"/>
              <a:buFont typeface="Montserrat"/>
              <a:buChar char="•"/>
            </a:pPr>
            <a:r>
              <a:rPr lang="ru-RU" sz="1900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С помощью нейронной сети, о</a:t>
            </a:r>
            <a:r>
              <a:rPr lang="ru-RU" sz="1900" dirty="0">
                <a:solidFill>
                  <a:srgbClr val="161A23"/>
                </a:solidFill>
                <a:latin typeface="Montserrat"/>
              </a:rPr>
              <a:t>сновываясь на ретро-данных о темпах  прироста потребительских цен  на различные товары и услуги в процентах к предыдущему месяцу, спрогнозировать темп прироста потребительских цен в процентах к предыдущему месяцу на все товары и услуги.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4120827" y="1248821"/>
            <a:ext cx="854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37670" y="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НС. Ноутбук №1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LSTM+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nv1D+Dense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384458" y="10848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40;p35">
            <a:extLst>
              <a:ext uri="{FF2B5EF4-FFF2-40B4-BE49-F238E27FC236}">
                <a16:creationId xmlns:a16="http://schemas.microsoft.com/office/drawing/2014/main" id="{98D29D66-8F3E-4A53-B72A-A394DE01A271}"/>
              </a:ext>
            </a:extLst>
          </p:cNvPr>
          <p:cNvSpPr txBox="1"/>
          <p:nvPr/>
        </p:nvSpPr>
        <p:spPr>
          <a:xfrm>
            <a:off x="993333" y="1084800"/>
            <a:ext cx="8396034" cy="595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dataInput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Input(shape=(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trainDataGen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].shape[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trainDataGen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].shape[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LSTM(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return_sequences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"True"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dataInput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Conv1D(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dataInput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Conv1D(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LSTM(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return_sequences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"True"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LSTM(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return_sequences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"True"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Conv1D(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LSTM(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return_sequences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"True"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Conv1D(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Flatten()(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Flatten()(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Flatten()(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Flatten()(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finWay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concatenate([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lstmConvWay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convLstmWay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finWay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Dense(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"linear"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finWay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finWay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Dense(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yTrain.shape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activation=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"linear"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finWay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35714"/>
              </a:lnSpc>
            </a:pPr>
            <a:endParaRPr lang="en-US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35714"/>
              </a:lnSpc>
            </a:pP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modelX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Model(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dataInput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finWay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modelX.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optimizer=Adam(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1e-4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modelX.fit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trainDataGen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epochs=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verbose=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validation_data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testDataGen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history.history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'loss'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label=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Точность на обучающем наборе'</a:t>
            </a:r>
            <a:r>
              <a:rPr lang="ru-RU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history.history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val_loss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label=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Точность на проверочном наборе'</a:t>
            </a:r>
            <a:r>
              <a:rPr lang="ru-RU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ru-RU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Средняя ошибка'</a:t>
            </a:r>
            <a:r>
              <a:rPr lang="ru-RU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161A2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9DAE2B-8DEB-4AC9-A065-94F21184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13" y="3650578"/>
            <a:ext cx="3733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№1</a:t>
            </a:r>
          </a:p>
          <a:p>
            <a:pPr indent="457200">
              <a:lnSpc>
                <a:spcPct val="115000"/>
              </a:lnSpc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LSTM+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nv1D+Dense 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A52E2B-E031-496B-A5A5-D7D9159E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0" y="1558602"/>
            <a:ext cx="41694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497EF34-FDDF-4FF4-B099-26126BA09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1587177"/>
            <a:ext cx="43243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3E294C-457B-4515-8E1E-467C8C8F30B5}"/>
              </a:ext>
            </a:extLst>
          </p:cNvPr>
          <p:cNvSpPr txBox="1"/>
          <p:nvPr/>
        </p:nvSpPr>
        <p:spPr>
          <a:xfrm>
            <a:off x="789525" y="4087456"/>
            <a:ext cx="432435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4  - график прогноза составной 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B41EF-709B-4A23-B099-8F6C4D47ABBF}"/>
              </a:ext>
            </a:extLst>
          </p:cNvPr>
          <p:cNvSpPr txBox="1"/>
          <p:nvPr/>
        </p:nvSpPr>
        <p:spPr>
          <a:xfrm>
            <a:off x="5690938" y="4087456"/>
            <a:ext cx="5474368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4.1  - график сигнала корреляции составной 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9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7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62" name="Google Shape;362;p37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63" name="Google Shape;363;p37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64" name="Google Shape;364;p37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65" name="Google Shape;365;p37"/>
          <p:cNvSpPr txBox="1"/>
          <p:nvPr/>
        </p:nvSpPr>
        <p:spPr>
          <a:xfrm flipH="1">
            <a:off x="667200" y="262810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Расширение базы</a:t>
            </a:r>
            <a:r>
              <a:rPr lang="ru-RU" sz="4000" i="0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за счет имеющихся данных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ru-RU" sz="4000" i="0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Ноутбук № 2</a:t>
            </a:r>
            <a:endParaRPr sz="400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66" name="Google Shape;366;p37"/>
          <p:cNvCxnSpPr>
            <a:cxnSpLocks/>
          </p:cNvCxnSpPr>
          <p:nvPr/>
        </p:nvCxnSpPr>
        <p:spPr>
          <a:xfrm flipH="1">
            <a:off x="667200" y="1371600"/>
            <a:ext cx="11524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828292-D8C9-44DA-9233-CF4506363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31144" r="2785" b="9354"/>
          <a:stretch/>
        </p:blipFill>
        <p:spPr>
          <a:xfrm>
            <a:off x="667200" y="1561491"/>
            <a:ext cx="11329200" cy="4078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EDD115-B085-4A27-A081-F83C974EBC40}"/>
              </a:ext>
            </a:extLst>
          </p:cNvPr>
          <p:cNvSpPr txBox="1"/>
          <p:nvPr/>
        </p:nvSpPr>
        <p:spPr>
          <a:xfrm>
            <a:off x="667200" y="5763813"/>
            <a:ext cx="11524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5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 исходную базу за счет имеющихся данных были добавлены дополнительные каналы: попарные разности каналов, модули попарных разностей каналов, попарные произведения каналов, обратное значение каналов, первые производные каналов, вторые производные каналов.</a:t>
            </a:r>
            <a:endParaRPr lang="ru-RU" sz="15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781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4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21" name="Google Shape;321;p34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22" name="Google Shape;322;p34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23" name="Google Shape;323;p34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24" name="Google Shape;324;p34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 2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457200">
              <a:lnSpc>
                <a:spcPct val="115000"/>
              </a:lnSpc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сеть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5" name="Google Shape;325;p34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96303A-F401-4C47-89AF-7EF04C7A4CD0}"/>
              </a:ext>
            </a:extLst>
          </p:cNvPr>
          <p:cNvSpPr txBox="1"/>
          <p:nvPr/>
        </p:nvSpPr>
        <p:spPr>
          <a:xfrm>
            <a:off x="946744" y="4315828"/>
            <a:ext cx="416940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1  - график прогноза полносвязной сети  и  базового ряда (правильные ответы)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2161D-5392-4239-B587-C436204EA2F1}"/>
              </a:ext>
            </a:extLst>
          </p:cNvPr>
          <p:cNvSpPr txBox="1"/>
          <p:nvPr/>
        </p:nvSpPr>
        <p:spPr>
          <a:xfrm>
            <a:off x="6286043" y="4315828"/>
            <a:ext cx="416940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1.1  - график  сигнала корреляции полносвязной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5DCE730-14D2-4C59-B9FE-46598904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44" y="1907103"/>
            <a:ext cx="4070423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6C9A9ED-AD2D-4DF8-8772-3BF2DEA8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643" y="1907103"/>
            <a:ext cx="37528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47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 2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Conv1D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+ Dense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A6B8D6-DAE9-47F1-93F6-9E8711AB316F}"/>
              </a:ext>
            </a:extLst>
          </p:cNvPr>
          <p:cNvSpPr txBox="1"/>
          <p:nvPr/>
        </p:nvSpPr>
        <p:spPr>
          <a:xfrm>
            <a:off x="894348" y="4228586"/>
            <a:ext cx="4038598" cy="819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2  - график прогноза одномерной сверточной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D3796-6377-44D5-8141-2C4FF7F15EAF}"/>
              </a:ext>
            </a:extLst>
          </p:cNvPr>
          <p:cNvSpPr txBox="1"/>
          <p:nvPr/>
        </p:nvSpPr>
        <p:spPr>
          <a:xfrm>
            <a:off x="6262428" y="4352466"/>
            <a:ext cx="477454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2.2  - график  сигнала корреляции одномерной сверточной сети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D491F2E-0F24-4033-B801-4CD212E5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65" y="1856916"/>
            <a:ext cx="3887587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4EAFCFC-F5B0-4E78-A73F-36306117A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7998"/>
            <a:ext cx="4696325" cy="24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7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 2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D8A035-DA55-4248-BC07-E867F3D61EFF}"/>
              </a:ext>
            </a:extLst>
          </p:cNvPr>
          <p:cNvSpPr txBox="1"/>
          <p:nvPr/>
        </p:nvSpPr>
        <p:spPr>
          <a:xfrm>
            <a:off x="667199" y="4332740"/>
            <a:ext cx="416939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3  - график прогноза рекуррентной 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0CC666-F812-4E9F-AD8F-4B9CF9B14A45}"/>
              </a:ext>
            </a:extLst>
          </p:cNvPr>
          <p:cNvSpPr txBox="1"/>
          <p:nvPr/>
        </p:nvSpPr>
        <p:spPr>
          <a:xfrm>
            <a:off x="6096000" y="4419277"/>
            <a:ext cx="4764506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3.1  - график  сигнала корреляции рекуррентной 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12646D8-9898-4C85-8891-0BE05D05E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4" y="1837190"/>
            <a:ext cx="4511744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9645356-CF47-4BD4-BD20-9EF847F88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42" y="1837190"/>
            <a:ext cx="451174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2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 НС. Ноутбук № 2</a:t>
            </a:r>
          </a:p>
          <a:p>
            <a:pPr indent="457200">
              <a:lnSpc>
                <a:spcPct val="115000"/>
              </a:lnSpc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С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nv1D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3E294C-457B-4515-8E1E-467C8C8F30B5}"/>
              </a:ext>
            </a:extLst>
          </p:cNvPr>
          <p:cNvSpPr txBox="1"/>
          <p:nvPr/>
        </p:nvSpPr>
        <p:spPr>
          <a:xfrm>
            <a:off x="789525" y="4087456"/>
            <a:ext cx="432435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4  - график прогноза составной 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B41EF-709B-4A23-B099-8F6C4D47ABBF}"/>
              </a:ext>
            </a:extLst>
          </p:cNvPr>
          <p:cNvSpPr txBox="1"/>
          <p:nvPr/>
        </p:nvSpPr>
        <p:spPr>
          <a:xfrm>
            <a:off x="5690938" y="4087456"/>
            <a:ext cx="5474368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4.1  - график  сигнала корреляции составной 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47A48CF-DD2D-40B5-851B-EA5AE3304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71" y="1724025"/>
            <a:ext cx="43243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485A3A9-67C4-47EA-8E1F-5E570E6B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24025"/>
            <a:ext cx="4324349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3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7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62" name="Google Shape;362;p37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63" name="Google Shape;363;p37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64" name="Google Shape;364;p37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365" name="Google Shape;365;p37"/>
          <p:cNvSpPr txBox="1"/>
          <p:nvPr/>
        </p:nvSpPr>
        <p:spPr>
          <a:xfrm flipH="1">
            <a:off x="667200" y="262810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Расширение базы</a:t>
            </a:r>
            <a:r>
              <a:rPr lang="ru-RU" sz="4000" i="0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данных.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lang="ru-RU" sz="400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i="0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Ноутбук № 3</a:t>
            </a:r>
            <a:endParaRPr sz="400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66" name="Google Shape;366;p37"/>
          <p:cNvCxnSpPr>
            <a:cxnSpLocks/>
          </p:cNvCxnSpPr>
          <p:nvPr/>
        </p:nvCxnSpPr>
        <p:spPr>
          <a:xfrm flipH="1">
            <a:off x="667200" y="1371600"/>
            <a:ext cx="11524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5BE9A6-F7E8-4461-B2E9-E572DEB1AD19}"/>
              </a:ext>
            </a:extLst>
          </p:cNvPr>
          <p:cNvSpPr txBox="1"/>
          <p:nvPr/>
        </p:nvSpPr>
        <p:spPr>
          <a:xfrm>
            <a:off x="1154755" y="1617644"/>
            <a:ext cx="10309363" cy="212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" panose="00000500000000000000" pitchFamily="2" charset="-52"/>
              </a:rPr>
              <a:t>Дополнительно были добавлены в относительных значениях категории: стоимость фьючерсов на нефть разных марок, природный газ и драгоценные металлы также с целью получения дополнительных признаков, которые возможно могут оказывать влияние на темп прироста потребительских цен. Архитектуры НС остались те же, менялись только гиперпараметры.</a:t>
            </a:r>
          </a:p>
        </p:txBody>
      </p:sp>
    </p:spTree>
    <p:extLst>
      <p:ext uri="{BB962C8B-B14F-4D97-AF65-F5344CB8AC3E}">
        <p14:creationId xmlns:p14="http://schemas.microsoft.com/office/powerpoint/2010/main" val="41291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4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21" name="Google Shape;321;p34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22" name="Google Shape;322;p34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23" name="Google Shape;323;p34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24" name="Google Shape;324;p34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 3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indent="457200">
              <a:lnSpc>
                <a:spcPct val="115000"/>
              </a:lnSpc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сеть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5" name="Google Shape;325;p34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96303A-F401-4C47-89AF-7EF04C7A4CD0}"/>
              </a:ext>
            </a:extLst>
          </p:cNvPr>
          <p:cNvSpPr txBox="1"/>
          <p:nvPr/>
        </p:nvSpPr>
        <p:spPr>
          <a:xfrm>
            <a:off x="946744" y="4315828"/>
            <a:ext cx="416940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1  - график прогноза полносвязной сети  и  базового ряда (правильные ответы)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2161D-5392-4239-B587-C436204EA2F1}"/>
              </a:ext>
            </a:extLst>
          </p:cNvPr>
          <p:cNvSpPr txBox="1"/>
          <p:nvPr/>
        </p:nvSpPr>
        <p:spPr>
          <a:xfrm>
            <a:off x="6286042" y="4315828"/>
            <a:ext cx="4396471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1.1  - график  сигнала корреляции полносвязной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3E3663-45AC-448F-A8DE-863865B9B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45" y="1759777"/>
            <a:ext cx="41694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404BEA-6686-4137-B06C-15480E39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43" y="1759777"/>
            <a:ext cx="41694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97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 3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Conv1D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+ Dense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A6B8D6-DAE9-47F1-93F6-9E8711AB316F}"/>
              </a:ext>
            </a:extLst>
          </p:cNvPr>
          <p:cNvSpPr txBox="1"/>
          <p:nvPr/>
        </p:nvSpPr>
        <p:spPr>
          <a:xfrm>
            <a:off x="894348" y="4228586"/>
            <a:ext cx="4038598" cy="819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2  - график прогноза одномерной сверточной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D3796-6377-44D5-8141-2C4FF7F15EAF}"/>
              </a:ext>
            </a:extLst>
          </p:cNvPr>
          <p:cNvSpPr txBox="1"/>
          <p:nvPr/>
        </p:nvSpPr>
        <p:spPr>
          <a:xfrm>
            <a:off x="6262428" y="4352466"/>
            <a:ext cx="477454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2.2  - график  сигнала корреляции одномерной сверточной сети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8AE13C-F0C7-4F49-BB49-D1413A63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45" y="1765693"/>
            <a:ext cx="4169701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74D786C-C7FC-4B10-91A6-602E383D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90700"/>
            <a:ext cx="461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73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97673"/>
          <a:stretch/>
        </p:blipFill>
        <p:spPr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 rot="2700000">
            <a:off x="-60817" y="-497683"/>
            <a:ext cx="10082211" cy="50088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17"/>
          <p:cNvSpPr/>
          <p:nvPr/>
        </p:nvSpPr>
        <p:spPr>
          <a:xfrm rot="10800000">
            <a:off x="1635324" y="-1314450"/>
            <a:ext cx="6902100" cy="34290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4" name="Google Shape;134;p17"/>
          <p:cNvCxnSpPr/>
          <p:nvPr/>
        </p:nvCxnSpPr>
        <p:spPr>
          <a:xfrm>
            <a:off x="60775" y="0"/>
            <a:ext cx="5732400" cy="573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/>
          <p:nvPr/>
        </p:nvCxnSpPr>
        <p:spPr>
          <a:xfrm flipH="1">
            <a:off x="4774777" y="-498150"/>
            <a:ext cx="3248100" cy="3248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7"/>
          <p:cNvSpPr txBox="1"/>
          <p:nvPr/>
        </p:nvSpPr>
        <p:spPr>
          <a:xfrm>
            <a:off x="7783711" y="-218330"/>
            <a:ext cx="51324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Цель </a:t>
            </a:r>
            <a:endParaRPr sz="55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54046" y="580271"/>
            <a:ext cx="54033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04800" lvl="0" indent="-431800">
              <a:lnSpc>
                <a:spcPct val="150000"/>
              </a:lnSpc>
              <a:spcBef>
                <a:spcPts val="400"/>
              </a:spcBef>
              <a:buClr>
                <a:srgbClr val="262626"/>
              </a:buClr>
              <a:buSzPts val="2000"/>
              <a:buFont typeface="Montserrat"/>
              <a:buChar char="●"/>
            </a:pPr>
            <a:r>
              <a:rPr lang="ru-RU" sz="2000" dirty="0">
                <a:solidFill>
                  <a:srgbClr val="161A23"/>
                </a:solidFill>
                <a:latin typeface="Montserrat"/>
              </a:rPr>
              <a:t>Спрогнозировать темп прироста потребительских цен в процентах к предыдущему месяцу на все товары и услуги.</a:t>
            </a:r>
          </a:p>
          <a:p>
            <a:pPr marL="304800" lvl="0" indent="-431800">
              <a:lnSpc>
                <a:spcPct val="150000"/>
              </a:lnSpc>
              <a:spcBef>
                <a:spcPts val="400"/>
              </a:spcBef>
              <a:buClr>
                <a:srgbClr val="262626"/>
              </a:buClr>
              <a:buSzPts val="2000"/>
              <a:buFont typeface="Montserrat"/>
              <a:buChar char="●"/>
            </a:pPr>
            <a:r>
              <a:rPr lang="ru-RU" sz="2000" dirty="0"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Найти данные, содержащие  дополнительные признаки, которые могут  оказывать влияние на темп прироста потребительских цен. </a:t>
            </a:r>
          </a:p>
          <a:p>
            <a:pPr marL="304800" lvl="0" indent="-431800">
              <a:lnSpc>
                <a:spcPct val="150000"/>
              </a:lnSpc>
              <a:spcBef>
                <a:spcPts val="400"/>
              </a:spcBef>
              <a:buClr>
                <a:srgbClr val="262626"/>
              </a:buClr>
              <a:buSzPts val="2000"/>
              <a:buFont typeface="Montserrat"/>
              <a:buChar char="●"/>
            </a:pPr>
            <a:r>
              <a:rPr lang="ru-RU" sz="2000" dirty="0">
                <a:solidFill>
                  <a:schemeClr val="dk1"/>
                </a:solidFill>
                <a:latin typeface="Montserrat"/>
                <a:sym typeface="Montserrat"/>
              </a:rPr>
              <a:t>Достичь </a:t>
            </a:r>
            <a:r>
              <a:rPr lang="ru-RU" sz="2000" dirty="0">
                <a:solidFill>
                  <a:schemeClr val="dk1"/>
                </a:solidFill>
                <a:latin typeface="Montserrat"/>
              </a:rPr>
              <a:t>значение корреляции на старте не менее 80 %</a:t>
            </a:r>
            <a:endParaRPr lang="ru-RU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304800" lvl="0" indent="-431800">
              <a:lnSpc>
                <a:spcPct val="150000"/>
              </a:lnSpc>
              <a:spcBef>
                <a:spcPts val="400"/>
              </a:spcBef>
              <a:buClr>
                <a:srgbClr val="262626"/>
              </a:buClr>
              <a:buSzPts val="2000"/>
              <a:buFont typeface="Montserrat"/>
              <a:buChar char="●"/>
            </a:pPr>
            <a:endParaRPr lang="ru-RU" sz="2000" dirty="0">
              <a:solidFill>
                <a:srgbClr val="161A23"/>
              </a:solidFill>
              <a:latin typeface="Montserrat"/>
            </a:endParaRPr>
          </a:p>
          <a:p>
            <a:pPr marL="304800" lvl="0" indent="-431800">
              <a:lnSpc>
                <a:spcPct val="150000"/>
              </a:lnSpc>
              <a:spcBef>
                <a:spcPts val="400"/>
              </a:spcBef>
              <a:buClr>
                <a:srgbClr val="262626"/>
              </a:buClr>
              <a:buSzPts val="2000"/>
              <a:buFont typeface="Montserrat"/>
              <a:buChar char="●"/>
            </a:pPr>
            <a:endParaRPr lang="ru-RU" sz="2000" dirty="0">
              <a:solidFill>
                <a:srgbClr val="161A23"/>
              </a:solidFill>
              <a:latin typeface="Montserrat"/>
            </a:endParaRPr>
          </a:p>
          <a:p>
            <a:pPr marL="304800" lvl="0" indent="-431800">
              <a:lnSpc>
                <a:spcPct val="150000"/>
              </a:lnSpc>
              <a:spcBef>
                <a:spcPts val="400"/>
              </a:spcBef>
              <a:buClr>
                <a:srgbClr val="262626"/>
              </a:buClr>
              <a:buSzPts val="2000"/>
              <a:buFont typeface="Montserrat"/>
              <a:buChar char="●"/>
            </a:pPr>
            <a:endParaRPr lang="ru-RU" sz="2000" dirty="0">
              <a:solidFill>
                <a:srgbClr val="161A23"/>
              </a:solidFill>
              <a:latin typeface="Montserrat"/>
            </a:endParaRPr>
          </a:p>
          <a:p>
            <a:pPr marL="304800" lvl="0" indent="-431800">
              <a:lnSpc>
                <a:spcPct val="150000"/>
              </a:lnSpc>
              <a:spcBef>
                <a:spcPts val="400"/>
              </a:spcBef>
              <a:buClr>
                <a:srgbClr val="262626"/>
              </a:buClr>
              <a:buSzPts val="2000"/>
              <a:buFont typeface="Montserrat"/>
              <a:buChar char="●"/>
            </a:pPr>
            <a:endParaRPr sz="2000" dirty="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 3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D8A035-DA55-4248-BC07-E867F3D61EFF}"/>
              </a:ext>
            </a:extLst>
          </p:cNvPr>
          <p:cNvSpPr txBox="1"/>
          <p:nvPr/>
        </p:nvSpPr>
        <p:spPr>
          <a:xfrm>
            <a:off x="667199" y="4332740"/>
            <a:ext cx="4169399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3  - график прогноза рекуррентной 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0CC666-F812-4E9F-AD8F-4B9CF9B14A45}"/>
              </a:ext>
            </a:extLst>
          </p:cNvPr>
          <p:cNvSpPr txBox="1"/>
          <p:nvPr/>
        </p:nvSpPr>
        <p:spPr>
          <a:xfrm>
            <a:off x="6096000" y="4419277"/>
            <a:ext cx="4764506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3.1  - график  сигнала корреляции рекуррентной 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1BA99-58F5-468B-A656-5862E063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1890191"/>
            <a:ext cx="4546312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F4419D-0B8B-47F3-A130-CEDDE9AB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0191"/>
            <a:ext cx="4358106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2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НС. Ноутбук № 3</a:t>
            </a:r>
          </a:p>
          <a:p>
            <a:pPr indent="457200">
              <a:lnSpc>
                <a:spcPct val="115000"/>
              </a:lnSpc>
            </a:pP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С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nv1D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ru-RU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>
                <a:solidFill>
                  <a:srgbClr val="161A23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3E294C-457B-4515-8E1E-467C8C8F30B5}"/>
              </a:ext>
            </a:extLst>
          </p:cNvPr>
          <p:cNvSpPr txBox="1"/>
          <p:nvPr/>
        </p:nvSpPr>
        <p:spPr>
          <a:xfrm>
            <a:off x="789525" y="4087456"/>
            <a:ext cx="432435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4  - график прогноза составной 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B41EF-709B-4A23-B099-8F6C4D47ABBF}"/>
              </a:ext>
            </a:extLst>
          </p:cNvPr>
          <p:cNvSpPr txBox="1"/>
          <p:nvPr/>
        </p:nvSpPr>
        <p:spPr>
          <a:xfrm>
            <a:off x="5690938" y="4087456"/>
            <a:ext cx="5474368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4.1  - график  сигнала корреляции составной 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BB9ED9-E5D3-464C-8950-6B5C0590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8" y="1666274"/>
            <a:ext cx="4169701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FAF22B-CEF0-467A-9C07-3F677270D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623" y="1666274"/>
            <a:ext cx="4324349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2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НС с применением ГА. Ноутбук № 4</a:t>
            </a: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C606BE-3917-4020-8C14-F82A2BFD5CFC}"/>
              </a:ext>
            </a:extLst>
          </p:cNvPr>
          <p:cNvSpPr txBox="1"/>
          <p:nvPr/>
        </p:nvSpPr>
        <p:spPr>
          <a:xfrm>
            <a:off x="1071944" y="2181742"/>
            <a:ext cx="736219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Model: "sequential_715" _________________________________________________________________ Layer (type) Output Shape Param # ================================================================= conv1d_1211 (Conv1D) (None, 1, 243) 42525 _________________________________________________________________ conv1d_1212 (Conv1D) (None, 1, 729) 1063611 _________________________________________________________________ flatten_712 (Flatten) (None, 729) 0 _________________________________________________________________ dense_1424 (Dense) (None, 81) 59130 _________________________________________________________________ dense_1425 (Dense) (None, 1) 82 ================================================================= Total params: 1,165,348 Trainable params: 1,165,348 Non-trainable params: 0 _________________________________________________________________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0FCC52-6FA2-411F-902A-E0D09C05BAA6}"/>
              </a:ext>
            </a:extLst>
          </p:cNvPr>
          <p:cNvSpPr txBox="1"/>
          <p:nvPr/>
        </p:nvSpPr>
        <p:spPr>
          <a:xfrm>
            <a:off x="1001631" y="1663898"/>
            <a:ext cx="8073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12121"/>
                </a:solidFill>
                <a:effectLst/>
                <a:latin typeface="Montserrat" panose="00000500000000000000" pitchFamily="2" charset="-52"/>
              </a:rPr>
              <a:t>1 - й вариант </a:t>
            </a:r>
            <a:r>
              <a:rPr lang="ru-RU" b="1" dirty="0">
                <a:solidFill>
                  <a:srgbClr val="212121"/>
                </a:solidFill>
                <a:latin typeface="Montserrat" panose="00000500000000000000" pitchFamily="2" charset="-52"/>
              </a:rPr>
              <a:t>а</a:t>
            </a:r>
            <a:r>
              <a:rPr lang="ru-RU" b="1" i="0" dirty="0">
                <a:solidFill>
                  <a:srgbClr val="212121"/>
                </a:solidFill>
                <a:effectLst/>
                <a:latin typeface="Montserrat" panose="00000500000000000000" pitchFamily="2" charset="-52"/>
              </a:rPr>
              <a:t>рхитектуры нейронной сети с применением ГА</a:t>
            </a:r>
            <a:endParaRPr lang="ru-RU" b="1" dirty="0">
              <a:latin typeface="Montserrat" panose="00000500000000000000" pitchFamily="2" charset="-52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8598978-AEB8-4B55-8527-2BBDE9CF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54" y="3090862"/>
            <a:ext cx="37338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10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160420" y="226300"/>
            <a:ext cx="12031577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/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 с применением ГА. Ноутбук № 4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1-й вариант</a:t>
            </a: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3E294C-457B-4515-8E1E-467C8C8F30B5}"/>
              </a:ext>
            </a:extLst>
          </p:cNvPr>
          <p:cNvSpPr txBox="1"/>
          <p:nvPr/>
        </p:nvSpPr>
        <p:spPr>
          <a:xfrm>
            <a:off x="789525" y="4087456"/>
            <a:ext cx="432435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</a:t>
            </a:r>
            <a:r>
              <a:rPr lang="ru-RU" i="1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график прогноза 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B41EF-709B-4A23-B099-8F6C4D47ABBF}"/>
              </a:ext>
            </a:extLst>
          </p:cNvPr>
          <p:cNvSpPr txBox="1"/>
          <p:nvPr/>
        </p:nvSpPr>
        <p:spPr>
          <a:xfrm>
            <a:off x="5690938" y="4087456"/>
            <a:ext cx="5474368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1.1  - график  сигнала корреляции 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0572EB7-E87C-45FD-AE27-FCAD0E25A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4" y="1619103"/>
            <a:ext cx="4055826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B3D4F0A-5A75-4A3F-BBF0-7F9751A22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21" y="1639531"/>
            <a:ext cx="4173798" cy="238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34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НС с применением ГА. Ноутбук № 4</a:t>
            </a: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0FCC52-6FA2-411F-902A-E0D09C05BAA6}"/>
              </a:ext>
            </a:extLst>
          </p:cNvPr>
          <p:cNvSpPr txBox="1"/>
          <p:nvPr/>
        </p:nvSpPr>
        <p:spPr>
          <a:xfrm>
            <a:off x="976410" y="1465214"/>
            <a:ext cx="8073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12121"/>
                </a:solidFill>
                <a:latin typeface="Montserrat" panose="00000500000000000000" pitchFamily="2" charset="-52"/>
              </a:rPr>
              <a:t>2</a:t>
            </a:r>
            <a:r>
              <a:rPr lang="ru-RU" b="1" i="0" dirty="0">
                <a:solidFill>
                  <a:srgbClr val="212121"/>
                </a:solidFill>
                <a:effectLst/>
                <a:latin typeface="Montserrat" panose="00000500000000000000" pitchFamily="2" charset="-52"/>
              </a:rPr>
              <a:t> - й вариант </a:t>
            </a:r>
            <a:r>
              <a:rPr lang="ru-RU" b="1" dirty="0">
                <a:solidFill>
                  <a:srgbClr val="212121"/>
                </a:solidFill>
                <a:latin typeface="Montserrat" panose="00000500000000000000" pitchFamily="2" charset="-52"/>
              </a:rPr>
              <a:t>а</a:t>
            </a:r>
            <a:r>
              <a:rPr lang="ru-RU" b="1" i="0" dirty="0">
                <a:solidFill>
                  <a:srgbClr val="212121"/>
                </a:solidFill>
                <a:effectLst/>
                <a:latin typeface="Montserrat" panose="00000500000000000000" pitchFamily="2" charset="-52"/>
              </a:rPr>
              <a:t>рхитектуры нейронной сети с применением ГА</a:t>
            </a:r>
            <a:endParaRPr lang="ru-RU" b="1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EC5DA0-0E46-46AF-9170-7179119E7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8" t="33211" r="48412" b="8452"/>
          <a:stretch/>
        </p:blipFill>
        <p:spPr>
          <a:xfrm>
            <a:off x="2810184" y="2052411"/>
            <a:ext cx="6571632" cy="430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8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НС с применением ГА. Ноутбук № 4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(продолжение)</a:t>
            </a: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0FCC52-6FA2-411F-902A-E0D09C05BAA6}"/>
              </a:ext>
            </a:extLst>
          </p:cNvPr>
          <p:cNvSpPr txBox="1"/>
          <p:nvPr/>
        </p:nvSpPr>
        <p:spPr>
          <a:xfrm>
            <a:off x="667200" y="1550143"/>
            <a:ext cx="8073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12121"/>
                </a:solidFill>
                <a:latin typeface="Montserrat" panose="00000500000000000000" pitchFamily="2" charset="-52"/>
              </a:rPr>
              <a:t>2</a:t>
            </a:r>
            <a:r>
              <a:rPr lang="ru-RU" b="1" i="0" dirty="0">
                <a:solidFill>
                  <a:srgbClr val="212121"/>
                </a:solidFill>
                <a:effectLst/>
                <a:latin typeface="Montserrat" panose="00000500000000000000" pitchFamily="2" charset="-52"/>
              </a:rPr>
              <a:t> - й вариант </a:t>
            </a:r>
            <a:r>
              <a:rPr lang="ru-RU" b="1" dirty="0">
                <a:solidFill>
                  <a:srgbClr val="212121"/>
                </a:solidFill>
                <a:latin typeface="Montserrat" panose="00000500000000000000" pitchFamily="2" charset="-52"/>
              </a:rPr>
              <a:t>а</a:t>
            </a:r>
            <a:r>
              <a:rPr lang="ru-RU" b="1" i="0" dirty="0">
                <a:solidFill>
                  <a:srgbClr val="212121"/>
                </a:solidFill>
                <a:effectLst/>
                <a:latin typeface="Montserrat" panose="00000500000000000000" pitchFamily="2" charset="-52"/>
              </a:rPr>
              <a:t>рхитектуры нейронной сети с применением ГА</a:t>
            </a:r>
            <a:endParaRPr lang="ru-RU" b="1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6767AE-C4DA-426B-9A07-CEAB30578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2" t="26880" r="49312" b="31569"/>
          <a:stretch/>
        </p:blipFill>
        <p:spPr>
          <a:xfrm>
            <a:off x="495640" y="2080679"/>
            <a:ext cx="6069030" cy="3403296"/>
          </a:xfrm>
          <a:prstGeom prst="rect">
            <a:avLst/>
          </a:prstGeom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B85E2CFB-AFA5-4732-8C0B-331D24925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385" y="2465242"/>
            <a:ext cx="4169399" cy="24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4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128337" y="180651"/>
            <a:ext cx="12063662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/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работы НС с применением ГА. Ноутбук № 4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2-й вариант</a:t>
            </a: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3E294C-457B-4515-8E1E-467C8C8F30B5}"/>
              </a:ext>
            </a:extLst>
          </p:cNvPr>
          <p:cNvSpPr txBox="1"/>
          <p:nvPr/>
        </p:nvSpPr>
        <p:spPr>
          <a:xfrm>
            <a:off x="789525" y="4087456"/>
            <a:ext cx="4324350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2 - график прогноза  сети и  базового ряда (правильные ответы).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B41EF-709B-4A23-B099-8F6C4D47ABBF}"/>
              </a:ext>
            </a:extLst>
          </p:cNvPr>
          <p:cNvSpPr txBox="1"/>
          <p:nvPr/>
        </p:nvSpPr>
        <p:spPr>
          <a:xfrm>
            <a:off x="5690938" y="4087456"/>
            <a:ext cx="5474368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 </a:t>
            </a:r>
            <a:r>
              <a:rPr lang="ru-RU" i="1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4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  - график  сигнала корреляции  сети  и  эталонного сигнала.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85D75AF-36BD-4B70-977B-2957C0C38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8" y="1619103"/>
            <a:ext cx="41697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0B5679F6-FA9B-495F-8EBE-DC65EE70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76" y="1639531"/>
            <a:ext cx="4883826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3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6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347" name="Google Shape;347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348" name="Google Shape;348;p36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349" name="Google Shape;349;p36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/>
            </a:p>
          </p:txBody>
        </p:sp>
      </p:grpSp>
      <p:sp>
        <p:nvSpPr>
          <p:cNvPr id="350" name="Google Shape;350;p36"/>
          <p:cNvSpPr txBox="1"/>
          <p:nvPr/>
        </p:nvSpPr>
        <p:spPr>
          <a:xfrm flipH="1">
            <a:off x="501575" y="226300"/>
            <a:ext cx="11329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Итоги исследования: </a:t>
            </a: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615566-4DFB-42CF-AFAF-2FA86A9C394B}"/>
              </a:ext>
            </a:extLst>
          </p:cNvPr>
          <p:cNvSpPr txBox="1"/>
          <p:nvPr/>
        </p:nvSpPr>
        <p:spPr>
          <a:xfrm>
            <a:off x="856714" y="1741056"/>
            <a:ext cx="10618922" cy="288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ru-RU" sz="2000" u="sng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Спрогнозирован темп прироста потребительских цен в процентах к предыдущему месяцу на все товары и услуги.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ru-RU" sz="2000" u="sng" dirty="0"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Найдены</a:t>
            </a:r>
            <a:r>
              <a:rPr lang="ru-RU" sz="2000" u="sng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данные, из которых можно извлечь дополнительные признаки, которые оказывают влияние на темп прироста потребительских цен.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ru-RU" sz="2000" u="sng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Получено значение корреляции на старте не менее 80%.</a:t>
            </a:r>
          </a:p>
        </p:txBody>
      </p:sp>
    </p:spTree>
    <p:extLst>
      <p:ext uri="{BB962C8B-B14F-4D97-AF65-F5344CB8AC3E}">
        <p14:creationId xmlns:p14="http://schemas.microsoft.com/office/powerpoint/2010/main" val="20319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/>
          <p:cNvPicPr preferRelativeResize="0"/>
          <p:nvPr/>
        </p:nvPicPr>
        <p:blipFill rotWithShape="1">
          <a:blip r:embed="rId3">
            <a:alphaModFix/>
          </a:blip>
          <a:srcRect l="32308" r="25991"/>
          <a:stretch/>
        </p:blipFill>
        <p:spPr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9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/>
          <p:nvPr/>
        </p:nvSpPr>
        <p:spPr>
          <a:xfrm rot="5400000" flipH="1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389" name="Google Shape;389;p39"/>
          <p:cNvSpPr/>
          <p:nvPr/>
        </p:nvSpPr>
        <p:spPr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390" name="Google Shape;390;p39"/>
          <p:cNvSpPr txBox="1"/>
          <p:nvPr/>
        </p:nvSpPr>
        <p:spPr>
          <a:xfrm>
            <a:off x="713350" y="3212263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ru-RU" sz="39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Спасибо за внимание!</a:t>
            </a:r>
            <a:endParaRPr sz="39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1" name="Google Shape;391;p39"/>
          <p:cNvSpPr/>
          <p:nvPr/>
        </p:nvSpPr>
        <p:spPr>
          <a:xfrm rot="-2700000">
            <a:off x="-2820564" y="-8517027"/>
            <a:ext cx="10577327" cy="1057690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l="28967" t="5446"/>
          <a:stretch/>
        </p:blipFill>
        <p:spPr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145" name="Google Shape;145;p18"/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8"/>
          <p:cNvSpPr/>
          <p:nvPr/>
        </p:nvSpPr>
        <p:spPr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5029000" y="0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8"/>
          <p:cNvSpPr/>
          <p:nvPr/>
        </p:nvSpPr>
        <p:spPr>
          <a:xfrm>
            <a:off x="848117" y="1084992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Этапы работы</a:t>
            </a:r>
            <a:endParaRPr sz="5500" i="0" u="none" strike="noStrike" cap="none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609600" y="2218525"/>
            <a:ext cx="6856800" cy="463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Сбор базы данных (официальные статистические данные Центрального банка Российской Федерации)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Параметризация данных базы. 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Создание и подбор архитектуры сети.</a:t>
            </a:r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lang="ru-RU" sz="1800" dirty="0">
                <a:solidFill>
                  <a:schemeClr val="dk1"/>
                </a:solidFill>
                <a:latin typeface="Montserrat"/>
                <a:sym typeface="Montserrat"/>
              </a:rPr>
              <a:t>Достижение </a:t>
            </a:r>
            <a:r>
              <a:rPr lang="ru-RU" sz="1800" dirty="0">
                <a:solidFill>
                  <a:schemeClr val="dk1"/>
                </a:solidFill>
                <a:latin typeface="Montserrat"/>
              </a:rPr>
              <a:t>значения корреляции на старте не менее 80 %</a:t>
            </a:r>
            <a:endParaRPr sz="18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l="13156" r="30593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7077" y="371400"/>
            <a:ext cx="6564926" cy="64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 rot="10800000" flipH="1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157" name="Google Shape;157;p19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cxnSp>
        <p:nvCxnSpPr>
          <p:cNvPr id="158" name="Google Shape;158;p19"/>
          <p:cNvCxnSpPr/>
          <p:nvPr/>
        </p:nvCxnSpPr>
        <p:spPr>
          <a:xfrm flipH="1">
            <a:off x="6104126" y="162750"/>
            <a:ext cx="5791500" cy="57921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19"/>
          <p:cNvSpPr txBox="1"/>
          <p:nvPr/>
        </p:nvSpPr>
        <p:spPr>
          <a:xfrm>
            <a:off x="828925" y="371400"/>
            <a:ext cx="8708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база</a:t>
            </a:r>
            <a:endParaRPr sz="55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0" name="Google Shape;160;p19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161" name="Google Shape;161;p19"/>
          <p:cNvSpPr txBox="1"/>
          <p:nvPr/>
        </p:nvSpPr>
        <p:spPr>
          <a:xfrm flipH="1">
            <a:off x="828775" y="1275785"/>
            <a:ext cx="6964577" cy="4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Объем базы:</a:t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>
                <a:solidFill>
                  <a:srgbClr val="333333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 базе данных 58 категорий, не считая категорию «Все товары и услуги» (ее значение будем предсказывать</a:t>
            </a:r>
            <a:r>
              <a:rPr lang="ru-RU" sz="1800" dirty="0">
                <a:solidFill>
                  <a:srgbClr val="333333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) </a:t>
            </a:r>
            <a:r>
              <a:rPr lang="ru-RU" sz="1800" dirty="0">
                <a:solidFill>
                  <a:srgbClr val="333333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Из них 57 -  различные товары и услуги, курс  доллара США и  курс ЕВРО, </a:t>
            </a:r>
            <a:r>
              <a:rPr lang="ru-RU" sz="1800" dirty="0">
                <a:solidFill>
                  <a:srgbClr val="333333"/>
                </a:solidFill>
                <a:latin typeface="Montserrat" panose="00000500000000000000" pitchFamily="2" charset="-52"/>
              </a:rPr>
              <a:t>стоимость фьючерсов на нефть разных марок, природный газ и драгоценные металлы (в относительных значениях). </a:t>
            </a: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33333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Временной интервал -  месяц</a:t>
            </a:r>
            <a:r>
              <a:rPr lang="ru-RU" sz="1800" dirty="0">
                <a:solidFill>
                  <a:srgbClr val="333333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.</a:t>
            </a: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33333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П</a:t>
            </a:r>
            <a:r>
              <a:rPr lang="ru-RU" sz="1800" dirty="0">
                <a:solidFill>
                  <a:srgbClr val="333333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ериод - с 1 января 2002 г. по 1 ноября 2020 г. </a:t>
            </a: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333333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Всего 227 записей.</a:t>
            </a: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>
              <a:solidFill>
                <a:schemeClr val="dk1"/>
              </a:solidFill>
              <a:highlight>
                <a:srgbClr val="FFFFFF"/>
              </a:highlight>
              <a:latin typeface="Montserrat" panose="00000500000000000000" pitchFamily="2" charset="-52"/>
              <a:ea typeface="Calibri" panose="020F0502020204030204" pitchFamily="34" charset="0"/>
              <a:sym typeface="Montserrat"/>
            </a:endParaRP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Источник сбора данных:</a:t>
            </a: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Официальные статистические данные ЦБ РФ</a:t>
            </a:r>
            <a:endParaRPr lang="ru-RU" sz="1800" b="1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1;p19">
            <a:extLst>
              <a:ext uri="{FF2B5EF4-FFF2-40B4-BE49-F238E27FC236}">
                <a16:creationId xmlns:a16="http://schemas.microsoft.com/office/drawing/2014/main" id="{7AE4D2CE-EDDF-4504-9D00-48BBEFF95FDD}"/>
              </a:ext>
            </a:extLst>
          </p:cNvPr>
          <p:cNvSpPr txBox="1"/>
          <p:nvPr/>
        </p:nvSpPr>
        <p:spPr>
          <a:xfrm flipH="1">
            <a:off x="828625" y="4561357"/>
            <a:ext cx="6964577" cy="4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Возникшие трудности при сборе базы:</a:t>
            </a:r>
            <a:endParaRPr lang="ru-RU" sz="1800" dirty="0">
              <a:solidFill>
                <a:srgbClr val="333333"/>
              </a:solidFill>
              <a:highlight>
                <a:srgbClr val="FFFF00"/>
              </a:highlight>
              <a:latin typeface="Montserrat" panose="00000500000000000000" pitchFamily="2" charset="-52"/>
              <a:sym typeface="Montserrat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333333"/>
                </a:solidFill>
                <a:latin typeface="Montserrat" panose="00000500000000000000" pitchFamily="2" charset="-52"/>
                <a:sym typeface="Montserrat"/>
              </a:rPr>
              <a:t>Отсутствие возможности увеличения числа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333333"/>
                </a:solidFill>
                <a:latin typeface="Montserrat" panose="00000500000000000000" pitchFamily="2" charset="-52"/>
                <a:sym typeface="Montserrat"/>
              </a:rPr>
              <a:t>записей.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715378" y="187950"/>
            <a:ext cx="7340700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база  </a:t>
            </a:r>
            <a:endParaRPr sz="30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518800" y="0"/>
            <a:ext cx="0" cy="1584900"/>
          </a:xfrm>
          <a:prstGeom prst="straightConnector1">
            <a:avLst/>
          </a:prstGeom>
          <a:noFill/>
          <a:ln w="76200" cap="flat" cmpd="sng">
            <a:solidFill>
              <a:srgbClr val="2064F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AEF5EC-6E45-4888-B07D-1F89A1721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" t="25014" r="6038" b="9336"/>
          <a:stretch/>
        </p:blipFill>
        <p:spPr>
          <a:xfrm>
            <a:off x="911549" y="1210925"/>
            <a:ext cx="10761651" cy="4312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715377" y="187950"/>
            <a:ext cx="9343021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база  </a:t>
            </a:r>
            <a:endParaRPr sz="30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518800" y="0"/>
            <a:ext cx="0" cy="1584900"/>
          </a:xfrm>
          <a:prstGeom prst="straightConnector1">
            <a:avLst/>
          </a:prstGeom>
          <a:noFill/>
          <a:ln w="76200" cap="flat" cmpd="sng">
            <a:solidFill>
              <a:srgbClr val="2064F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E2CF77-516E-4EFC-B29A-CE0D2FFB4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" t="24553" r="1115" b="11415"/>
          <a:stretch/>
        </p:blipFill>
        <p:spPr>
          <a:xfrm>
            <a:off x="715378" y="1331249"/>
            <a:ext cx="11354699" cy="46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8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715377" y="187950"/>
            <a:ext cx="8404557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база  </a:t>
            </a:r>
            <a:endParaRPr sz="30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518800" y="0"/>
            <a:ext cx="0" cy="1584900"/>
          </a:xfrm>
          <a:prstGeom prst="straightConnector1">
            <a:avLst/>
          </a:prstGeom>
          <a:noFill/>
          <a:ln w="76200" cap="flat" cmpd="sng">
            <a:solidFill>
              <a:srgbClr val="2064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24;p25">
            <a:extLst>
              <a:ext uri="{FF2B5EF4-FFF2-40B4-BE49-F238E27FC236}">
                <a16:creationId xmlns:a16="http://schemas.microsoft.com/office/drawing/2014/main" id="{93FDBB75-CA66-47BE-885B-DDD3EEDCC0F6}"/>
              </a:ext>
            </a:extLst>
          </p:cNvPr>
          <p:cNvSpPr txBox="1"/>
          <p:nvPr/>
        </p:nvSpPr>
        <p:spPr>
          <a:xfrm>
            <a:off x="518800" y="5334245"/>
            <a:ext cx="11468543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 algn="just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-RU" sz="1500" dirty="0">
                <a:latin typeface="Montserrat" panose="00000500000000000000" pitchFamily="2" charset="-52"/>
              </a:rPr>
              <a:t>Зеленым цветом выделена колонка, которую будем предсказывать. </a:t>
            </a:r>
            <a:r>
              <a:rPr lang="ru-RU" sz="1500" dirty="0">
                <a:latin typeface="Montserrat" panose="00000500000000000000" pitchFamily="2" charset="-52"/>
                <a:sym typeface="Montserrat"/>
              </a:rPr>
              <a:t>В данную базу на начальном этапе исследования в качестве дополнительных категорий в относительных величинах были добавлены данные о курсе доллара США и курсе ЕВРО (выделены желтым цветом). Это </a:t>
            </a:r>
            <a:r>
              <a:rPr lang="ru-RU" sz="1500" dirty="0">
                <a:latin typeface="Montserrat" panose="00000500000000000000" pitchFamily="2" charset="-52"/>
              </a:rPr>
              <a:t>сделано с целью получения дополнительных признаков, которые возможно могут оказывать влияние на темп прироста потребительских цен.</a:t>
            </a:r>
            <a:endParaRPr sz="15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D2389-926B-4E15-9551-F2FF6AFF6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08" r="13692" b="13828"/>
          <a:stretch/>
        </p:blipFill>
        <p:spPr>
          <a:xfrm>
            <a:off x="953990" y="1141641"/>
            <a:ext cx="10719206" cy="39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715377" y="187950"/>
            <a:ext cx="8055641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база </a:t>
            </a:r>
            <a:endParaRPr sz="3000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518800" y="0"/>
            <a:ext cx="0" cy="1584900"/>
          </a:xfrm>
          <a:prstGeom prst="straightConnector1">
            <a:avLst/>
          </a:prstGeom>
          <a:noFill/>
          <a:ln w="76200" cap="flat" cmpd="sng">
            <a:solidFill>
              <a:srgbClr val="2064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24;p25">
            <a:extLst>
              <a:ext uri="{FF2B5EF4-FFF2-40B4-BE49-F238E27FC236}">
                <a16:creationId xmlns:a16="http://schemas.microsoft.com/office/drawing/2014/main" id="{93FDBB75-CA66-47BE-885B-DDD3EEDCC0F6}"/>
              </a:ext>
            </a:extLst>
          </p:cNvPr>
          <p:cNvSpPr txBox="1"/>
          <p:nvPr/>
        </p:nvSpPr>
        <p:spPr>
          <a:xfrm>
            <a:off x="518799" y="5630595"/>
            <a:ext cx="11468543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-RU" sz="1500" dirty="0">
                <a:latin typeface="Montserrat" panose="00000500000000000000" pitchFamily="2" charset="-52"/>
              </a:rPr>
              <a:t>Также в ходе исследования дополнительно ещё были добавлены категории: стоимость фьючерсов на нефть разных марок, природный газ и драгоценные металлы.</a:t>
            </a:r>
            <a:endParaRPr lang="ru-RU" sz="1500" dirty="0">
              <a:latin typeface="Montserrat" panose="00000500000000000000" pitchFamily="2" charset="-52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20E34D-5F86-4129-96F8-1D5EDB185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" t="30198" r="5066" b="11177"/>
          <a:stretch/>
        </p:blipFill>
        <p:spPr>
          <a:xfrm>
            <a:off x="715377" y="1479883"/>
            <a:ext cx="11369721" cy="40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6359</TotalTime>
  <Words>2354</Words>
  <Application>Microsoft Office PowerPoint</Application>
  <PresentationFormat>Широкоэкранный</PresentationFormat>
  <Paragraphs>286</Paragraphs>
  <Slides>38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7" baseType="lpstr">
      <vt:lpstr>Wingdings</vt:lpstr>
      <vt:lpstr>Times New Roman</vt:lpstr>
      <vt:lpstr>Montserrat Medium</vt:lpstr>
      <vt:lpstr>Montserrat ExtraBold</vt:lpstr>
      <vt:lpstr>Montserrat</vt:lpstr>
      <vt:lpstr>Arial</vt:lpstr>
      <vt:lpstr>Calibri</vt:lpstr>
      <vt:lpstr>Courier New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Обучающая база  </vt:lpstr>
      <vt:lpstr>Обучающая база  </vt:lpstr>
      <vt:lpstr>Обучающая база  </vt:lpstr>
      <vt:lpstr>Обучающая база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Валентина Гончарова</dc:creator>
  <cp:lastModifiedBy>Валентина Гончарова</cp:lastModifiedBy>
  <cp:revision>31</cp:revision>
  <dcterms:modified xsi:type="dcterms:W3CDTF">2021-10-21T14:32:15Z</dcterms:modified>
</cp:coreProperties>
</file>